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0" r:id="rId4"/>
    <p:sldId id="261" r:id="rId5"/>
    <p:sldId id="262" r:id="rId6"/>
    <p:sldId id="263" r:id="rId7"/>
    <p:sldId id="264" r:id="rId8"/>
    <p:sldId id="265" r:id="rId9"/>
    <p:sldId id="267" r:id="rId10"/>
    <p:sldId id="269" r:id="rId11"/>
    <p:sldId id="271" r:id="rId12"/>
    <p:sldId id="27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9EEB"/>
    <a:srgbClr val="279F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jpe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386648" y="386080"/>
            <a:ext cx="5572125" cy="2387600"/>
          </a:xfrm>
        </p:spPr>
        <p:txBody>
          <a:bodyPr/>
          <a:p>
            <a:r>
              <a:rPr lang="en-US" altLang="zh-CN" sz="8800">
                <a:latin typeface="Jokerman" panose="04090605060D06020702" charset="0"/>
                <a:cs typeface="Jokerman" panose="04090605060D06020702" charset="0"/>
              </a:rPr>
              <a:t>Anti-</a:t>
            </a:r>
            <a:endParaRPr lang="en-US" altLang="zh-CN" sz="8800">
              <a:latin typeface="Jokerman" panose="04090605060D06020702" charset="0"/>
              <a:cs typeface="Jokerman" panose="04090605060D06020702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44938"/>
            <a:ext cx="9144000" cy="1655762"/>
          </a:xfrm>
        </p:spPr>
        <p:txBody>
          <a:bodyPr/>
          <a:p>
            <a:r>
              <a:rPr lang="en-US" altLang="zh-CN" sz="3600">
                <a:latin typeface="Broadway" panose="04040905080B02020502" charset="0"/>
                <a:cs typeface="Broadway" panose="04040905080B02020502" charset="0"/>
              </a:rPr>
              <a:t>518432910005</a:t>
            </a:r>
            <a:endParaRPr lang="en-US" altLang="zh-CN" sz="3600">
              <a:latin typeface="Broadway" panose="04040905080B02020502" charset="0"/>
              <a:cs typeface="Broadway" panose="04040905080B02020502" charset="0"/>
            </a:endParaRPr>
          </a:p>
          <a:p>
            <a:r>
              <a:rPr lang="zh-CN" altLang="en-US" sz="3600" b="1">
                <a:latin typeface="+mj-ea"/>
                <a:ea typeface="+mj-ea"/>
              </a:rPr>
              <a:t>吴越</a:t>
            </a:r>
            <a:endParaRPr lang="zh-CN" altLang="en-US" sz="3600" b="1">
              <a:latin typeface="+mj-ea"/>
              <a:ea typeface="+mj-ea"/>
            </a:endParaRPr>
          </a:p>
        </p:txBody>
      </p:sp>
      <p:pic>
        <p:nvPicPr>
          <p:cNvPr id="7" name="图片 6" descr="Brus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450" y="2451735"/>
            <a:ext cx="1016000" cy="1130300"/>
          </a:xfrm>
          <a:prstGeom prst="rect">
            <a:avLst/>
          </a:prstGeom>
        </p:spPr>
      </p:pic>
      <p:pic>
        <p:nvPicPr>
          <p:cNvPr id="8" name="图片 7" descr="OnSea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7675" y="1101725"/>
            <a:ext cx="1350010" cy="1350010"/>
          </a:xfrm>
          <a:prstGeom prst="rect">
            <a:avLst/>
          </a:prstGeom>
        </p:spPr>
      </p:pic>
      <p:sp>
        <p:nvSpPr>
          <p:cNvPr id="10" name="标题 1"/>
          <p:cNvSpPr>
            <a:spLocks noGrp="1"/>
          </p:cNvSpPr>
          <p:nvPr/>
        </p:nvSpPr>
        <p:spPr>
          <a:xfrm>
            <a:off x="1524000" y="155733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8800">
                <a:latin typeface="Jokerman" panose="04090605060D06020702" charset="0"/>
                <a:cs typeface="Jokerman" panose="04090605060D06020702" charset="0"/>
              </a:rPr>
              <a:t>Sedentary</a:t>
            </a:r>
            <a:endParaRPr lang="en-US" altLang="zh-CN" sz="8800">
              <a:latin typeface="Jokerman" panose="04090605060D06020702" charset="0"/>
              <a:cs typeface="Jokerman" panose="04090605060D06020702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OnSea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2260"/>
            <a:ext cx="882650" cy="882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 descr="Brus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100" y="389890"/>
            <a:ext cx="807085" cy="897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2733675" y="485775"/>
            <a:ext cx="2867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效果展示</a:t>
            </a:r>
            <a:endParaRPr lang="zh-CN" altLang="en-US" sz="4000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991100" y="852170"/>
            <a:ext cx="5372100" cy="9525"/>
          </a:xfrm>
          <a:prstGeom prst="line">
            <a:avLst/>
          </a:prstGeom>
          <a:ln w="28575" cmpd="sng">
            <a:solidFill>
              <a:srgbClr val="279FE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微信图片_2019070312035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6195" y="1192530"/>
            <a:ext cx="7039610" cy="525335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" name="标题 1"/>
          <p:cNvSpPr>
            <a:spLocks noGrp="1"/>
          </p:cNvSpPr>
          <p:nvPr/>
        </p:nvSpPr>
        <p:spPr>
          <a:xfrm>
            <a:off x="1847850" y="155733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8800">
                <a:latin typeface="Jokerman" panose="04090605060D06020702" charset="0"/>
                <a:cs typeface="Jokerman" panose="04090605060D06020702" charset="0"/>
              </a:rPr>
              <a:t>for watching!</a:t>
            </a:r>
            <a:endParaRPr lang="en-US" altLang="zh-CN" sz="8800">
              <a:latin typeface="Jokerman" panose="04090605060D06020702" charset="0"/>
              <a:cs typeface="Jokerman" panose="04090605060D06020702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10498" y="386080"/>
            <a:ext cx="5572125" cy="2387600"/>
          </a:xfrm>
        </p:spPr>
        <p:txBody>
          <a:bodyPr>
            <a:normAutofit fontScale="90000"/>
          </a:bodyPr>
          <a:p>
            <a:r>
              <a:rPr lang="en-US" altLang="zh-CN" sz="8800">
                <a:latin typeface="Jokerman" panose="04090605060D06020702" charset="0"/>
                <a:cs typeface="Jokerman" panose="04090605060D06020702" charset="0"/>
              </a:rPr>
              <a:t>Thank you</a:t>
            </a:r>
            <a:endParaRPr lang="en-US" altLang="zh-CN" sz="8800">
              <a:latin typeface="Jokerman" panose="04090605060D06020702" charset="0"/>
              <a:cs typeface="Jokerman" panose="04090605060D06020702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44938"/>
            <a:ext cx="9144000" cy="1655762"/>
          </a:xfrm>
        </p:spPr>
        <p:txBody>
          <a:bodyPr/>
          <a:p>
            <a:r>
              <a:rPr lang="en-US" altLang="zh-CN" sz="3600">
                <a:latin typeface="Broadway" panose="04040905080B02020502" charset="0"/>
                <a:cs typeface="Broadway" panose="04040905080B02020502" charset="0"/>
              </a:rPr>
              <a:t>518432910005</a:t>
            </a:r>
            <a:endParaRPr lang="en-US" altLang="zh-CN" sz="3600">
              <a:latin typeface="Broadway" panose="04040905080B02020502" charset="0"/>
              <a:cs typeface="Broadway" panose="04040905080B02020502" charset="0"/>
            </a:endParaRPr>
          </a:p>
          <a:p>
            <a:r>
              <a:rPr lang="zh-CN" altLang="en-US" sz="3600" b="1">
                <a:latin typeface="+mj-ea"/>
                <a:ea typeface="+mj-ea"/>
              </a:rPr>
              <a:t>吴越</a:t>
            </a:r>
            <a:endParaRPr lang="zh-CN" altLang="en-US" sz="3600" b="1">
              <a:latin typeface="+mj-ea"/>
              <a:ea typeface="+mj-ea"/>
            </a:endParaRPr>
          </a:p>
        </p:txBody>
      </p:sp>
      <p:pic>
        <p:nvPicPr>
          <p:cNvPr id="7" name="图片 6" descr="Brus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2508885"/>
            <a:ext cx="1016000" cy="1130300"/>
          </a:xfrm>
          <a:prstGeom prst="rect">
            <a:avLst/>
          </a:prstGeom>
        </p:spPr>
      </p:pic>
      <p:pic>
        <p:nvPicPr>
          <p:cNvPr id="8" name="图片 7" descr="OnSea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3075" y="1101725"/>
            <a:ext cx="1350010" cy="13500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73" name="Freeform 197"/>
          <p:cNvSpPr>
            <a:spLocks noEditPoints="1"/>
          </p:cNvSpPr>
          <p:nvPr/>
        </p:nvSpPr>
        <p:spPr bwMode="auto">
          <a:xfrm>
            <a:off x="4012120" y="350612"/>
            <a:ext cx="4400694" cy="2169900"/>
          </a:xfrm>
          <a:custGeom>
            <a:avLst/>
            <a:gdLst>
              <a:gd name="T0" fmla="*/ 238 w 1347"/>
              <a:gd name="T1" fmla="*/ 94 h 671"/>
              <a:gd name="T2" fmla="*/ 264 w 1347"/>
              <a:gd name="T3" fmla="*/ 254 h 671"/>
              <a:gd name="T4" fmla="*/ 296 w 1347"/>
              <a:gd name="T5" fmla="*/ 275 h 671"/>
              <a:gd name="T6" fmla="*/ 85 w 1347"/>
              <a:gd name="T7" fmla="*/ 295 h 671"/>
              <a:gd name="T8" fmla="*/ 89 w 1347"/>
              <a:gd name="T9" fmla="*/ 658 h 671"/>
              <a:gd name="T10" fmla="*/ 599 w 1347"/>
              <a:gd name="T11" fmla="*/ 658 h 671"/>
              <a:gd name="T12" fmla="*/ 1159 w 1347"/>
              <a:gd name="T13" fmla="*/ 608 h 671"/>
              <a:gd name="T14" fmla="*/ 1287 w 1347"/>
              <a:gd name="T15" fmla="*/ 397 h 671"/>
              <a:gd name="T16" fmla="*/ 948 w 1347"/>
              <a:gd name="T17" fmla="*/ 248 h 671"/>
              <a:gd name="T18" fmla="*/ 940 w 1347"/>
              <a:gd name="T19" fmla="*/ 85 h 671"/>
              <a:gd name="T20" fmla="*/ 1148 w 1347"/>
              <a:gd name="T21" fmla="*/ 64 h 671"/>
              <a:gd name="T22" fmla="*/ 1115 w 1347"/>
              <a:gd name="T23" fmla="*/ 14 h 671"/>
              <a:gd name="T24" fmla="*/ 755 w 1347"/>
              <a:gd name="T25" fmla="*/ 23 h 671"/>
              <a:gd name="T26" fmla="*/ 268 w 1347"/>
              <a:gd name="T27" fmla="*/ 8 h 671"/>
              <a:gd name="T28" fmla="*/ 19 w 1347"/>
              <a:gd name="T29" fmla="*/ 29 h 671"/>
              <a:gd name="T30" fmla="*/ 1201 w 1347"/>
              <a:gd name="T31" fmla="*/ 47 h 671"/>
              <a:gd name="T32" fmla="*/ 1190 w 1347"/>
              <a:gd name="T33" fmla="*/ 21 h 671"/>
              <a:gd name="T34" fmla="*/ 1140 w 1347"/>
              <a:gd name="T35" fmla="*/ 42 h 671"/>
              <a:gd name="T36" fmla="*/ 1110 w 1347"/>
              <a:gd name="T37" fmla="*/ 31 h 671"/>
              <a:gd name="T38" fmla="*/ 270 w 1347"/>
              <a:gd name="T39" fmla="*/ 190 h 671"/>
              <a:gd name="T40" fmla="*/ 77 w 1347"/>
              <a:gd name="T41" fmla="*/ 339 h 671"/>
              <a:gd name="T42" fmla="*/ 95 w 1347"/>
              <a:gd name="T43" fmla="*/ 651 h 671"/>
              <a:gd name="T44" fmla="*/ 100 w 1347"/>
              <a:gd name="T45" fmla="*/ 578 h 671"/>
              <a:gd name="T46" fmla="*/ 146 w 1347"/>
              <a:gd name="T47" fmla="*/ 643 h 671"/>
              <a:gd name="T48" fmla="*/ 243 w 1347"/>
              <a:gd name="T49" fmla="*/ 636 h 671"/>
              <a:gd name="T50" fmla="*/ 416 w 1347"/>
              <a:gd name="T51" fmla="*/ 654 h 671"/>
              <a:gd name="T52" fmla="*/ 590 w 1347"/>
              <a:gd name="T53" fmla="*/ 639 h 671"/>
              <a:gd name="T54" fmla="*/ 693 w 1347"/>
              <a:gd name="T55" fmla="*/ 644 h 671"/>
              <a:gd name="T56" fmla="*/ 764 w 1347"/>
              <a:gd name="T57" fmla="*/ 644 h 671"/>
              <a:gd name="T58" fmla="*/ 1069 w 1347"/>
              <a:gd name="T59" fmla="*/ 636 h 671"/>
              <a:gd name="T60" fmla="*/ 1202 w 1347"/>
              <a:gd name="T61" fmla="*/ 548 h 671"/>
              <a:gd name="T62" fmla="*/ 1317 w 1347"/>
              <a:gd name="T63" fmla="*/ 474 h 671"/>
              <a:gd name="T64" fmla="*/ 1318 w 1347"/>
              <a:gd name="T65" fmla="*/ 460 h 671"/>
              <a:gd name="T66" fmla="*/ 879 w 1347"/>
              <a:gd name="T67" fmla="*/ 615 h 671"/>
              <a:gd name="T68" fmla="*/ 219 w 1347"/>
              <a:gd name="T69" fmla="*/ 628 h 671"/>
              <a:gd name="T70" fmla="*/ 87 w 1347"/>
              <a:gd name="T71" fmla="*/ 347 h 671"/>
              <a:gd name="T72" fmla="*/ 278 w 1347"/>
              <a:gd name="T73" fmla="*/ 301 h 671"/>
              <a:gd name="T74" fmla="*/ 313 w 1347"/>
              <a:gd name="T75" fmla="*/ 320 h 671"/>
              <a:gd name="T76" fmla="*/ 899 w 1347"/>
              <a:gd name="T77" fmla="*/ 298 h 671"/>
              <a:gd name="T78" fmla="*/ 826 w 1347"/>
              <a:gd name="T79" fmla="*/ 330 h 671"/>
              <a:gd name="T80" fmla="*/ 889 w 1347"/>
              <a:gd name="T81" fmla="*/ 296 h 671"/>
              <a:gd name="T82" fmla="*/ 791 w 1347"/>
              <a:gd name="T83" fmla="*/ 343 h 671"/>
              <a:gd name="T84" fmla="*/ 1030 w 1347"/>
              <a:gd name="T85" fmla="*/ 327 h 671"/>
              <a:gd name="T86" fmla="*/ 1000 w 1347"/>
              <a:gd name="T87" fmla="*/ 307 h 671"/>
              <a:gd name="T88" fmla="*/ 951 w 1347"/>
              <a:gd name="T89" fmla="*/ 280 h 671"/>
              <a:gd name="T90" fmla="*/ 288 w 1347"/>
              <a:gd name="T91" fmla="*/ 342 h 671"/>
              <a:gd name="T92" fmla="*/ 905 w 1347"/>
              <a:gd name="T93" fmla="*/ 318 h 671"/>
              <a:gd name="T94" fmla="*/ 908 w 1347"/>
              <a:gd name="T95" fmla="*/ 243 h 671"/>
              <a:gd name="T96" fmla="*/ 927 w 1347"/>
              <a:gd name="T97" fmla="*/ 178 h 671"/>
              <a:gd name="T98" fmla="*/ 914 w 1347"/>
              <a:gd name="T99" fmla="*/ 184 h 671"/>
              <a:gd name="T100" fmla="*/ 905 w 1347"/>
              <a:gd name="T101" fmla="*/ 24 h 671"/>
              <a:gd name="T102" fmla="*/ 923 w 1347"/>
              <a:gd name="T103" fmla="*/ 71 h 671"/>
              <a:gd name="T104" fmla="*/ 900 w 1347"/>
              <a:gd name="T105" fmla="*/ 115 h 671"/>
              <a:gd name="T106" fmla="*/ 791 w 1347"/>
              <a:gd name="T107" fmla="*/ 35 h 671"/>
              <a:gd name="T108" fmla="*/ 881 w 1347"/>
              <a:gd name="T109" fmla="*/ 71 h 671"/>
              <a:gd name="T110" fmla="*/ 903 w 1347"/>
              <a:gd name="T111" fmla="*/ 232 h 671"/>
              <a:gd name="T112" fmla="*/ 295 w 1347"/>
              <a:gd name="T113" fmla="*/ 189 h 671"/>
              <a:gd name="T114" fmla="*/ 272 w 1347"/>
              <a:gd name="T115" fmla="*/ 24 h 671"/>
              <a:gd name="T116" fmla="*/ 271 w 1347"/>
              <a:gd name="T117" fmla="*/ 68 h 671"/>
              <a:gd name="T118" fmla="*/ 265 w 1347"/>
              <a:gd name="T119" fmla="*/ 133 h 671"/>
              <a:gd name="T120" fmla="*/ 266 w 1347"/>
              <a:gd name="T121" fmla="*/ 85 h 671"/>
              <a:gd name="T122" fmla="*/ 18 w 1347"/>
              <a:gd name="T123" fmla="*/ 43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47" h="671">
                <a:moveTo>
                  <a:pt x="4" y="49"/>
                </a:moveTo>
                <a:lnTo>
                  <a:pt x="4" y="49"/>
                </a:lnTo>
                <a:lnTo>
                  <a:pt x="11" y="51"/>
                </a:lnTo>
                <a:lnTo>
                  <a:pt x="18" y="53"/>
                </a:lnTo>
                <a:lnTo>
                  <a:pt x="32" y="54"/>
                </a:lnTo>
                <a:lnTo>
                  <a:pt x="48" y="54"/>
                </a:lnTo>
                <a:lnTo>
                  <a:pt x="63" y="51"/>
                </a:lnTo>
                <a:lnTo>
                  <a:pt x="63" y="51"/>
                </a:lnTo>
                <a:lnTo>
                  <a:pt x="75" y="54"/>
                </a:lnTo>
                <a:lnTo>
                  <a:pt x="85" y="54"/>
                </a:lnTo>
                <a:lnTo>
                  <a:pt x="108" y="53"/>
                </a:lnTo>
                <a:lnTo>
                  <a:pt x="108" y="53"/>
                </a:lnTo>
                <a:lnTo>
                  <a:pt x="111" y="54"/>
                </a:lnTo>
                <a:lnTo>
                  <a:pt x="114" y="55"/>
                </a:lnTo>
                <a:lnTo>
                  <a:pt x="130" y="58"/>
                </a:lnTo>
                <a:lnTo>
                  <a:pt x="153" y="58"/>
                </a:lnTo>
                <a:lnTo>
                  <a:pt x="178" y="58"/>
                </a:lnTo>
                <a:lnTo>
                  <a:pt x="229" y="55"/>
                </a:lnTo>
                <a:lnTo>
                  <a:pt x="259" y="54"/>
                </a:lnTo>
                <a:lnTo>
                  <a:pt x="259" y="54"/>
                </a:lnTo>
                <a:lnTo>
                  <a:pt x="252" y="58"/>
                </a:lnTo>
                <a:lnTo>
                  <a:pt x="245" y="62"/>
                </a:lnTo>
                <a:lnTo>
                  <a:pt x="242" y="70"/>
                </a:lnTo>
                <a:lnTo>
                  <a:pt x="239" y="77"/>
                </a:lnTo>
                <a:lnTo>
                  <a:pt x="238" y="85"/>
                </a:lnTo>
                <a:lnTo>
                  <a:pt x="238" y="94"/>
                </a:lnTo>
                <a:lnTo>
                  <a:pt x="239" y="101"/>
                </a:lnTo>
                <a:lnTo>
                  <a:pt x="242" y="108"/>
                </a:lnTo>
                <a:lnTo>
                  <a:pt x="242" y="108"/>
                </a:lnTo>
                <a:lnTo>
                  <a:pt x="244" y="120"/>
                </a:lnTo>
                <a:lnTo>
                  <a:pt x="249" y="132"/>
                </a:lnTo>
                <a:lnTo>
                  <a:pt x="252" y="137"/>
                </a:lnTo>
                <a:lnTo>
                  <a:pt x="256" y="142"/>
                </a:lnTo>
                <a:lnTo>
                  <a:pt x="260" y="144"/>
                </a:lnTo>
                <a:lnTo>
                  <a:pt x="266" y="147"/>
                </a:lnTo>
                <a:lnTo>
                  <a:pt x="266" y="147"/>
                </a:lnTo>
                <a:lnTo>
                  <a:pt x="266" y="159"/>
                </a:lnTo>
                <a:lnTo>
                  <a:pt x="266" y="159"/>
                </a:lnTo>
                <a:lnTo>
                  <a:pt x="262" y="162"/>
                </a:lnTo>
                <a:lnTo>
                  <a:pt x="259" y="166"/>
                </a:lnTo>
                <a:lnTo>
                  <a:pt x="258" y="171"/>
                </a:lnTo>
                <a:lnTo>
                  <a:pt x="255" y="176"/>
                </a:lnTo>
                <a:lnTo>
                  <a:pt x="254" y="188"/>
                </a:lnTo>
                <a:lnTo>
                  <a:pt x="255" y="200"/>
                </a:lnTo>
                <a:lnTo>
                  <a:pt x="258" y="212"/>
                </a:lnTo>
                <a:lnTo>
                  <a:pt x="261" y="224"/>
                </a:lnTo>
                <a:lnTo>
                  <a:pt x="266" y="235"/>
                </a:lnTo>
                <a:lnTo>
                  <a:pt x="270" y="242"/>
                </a:lnTo>
                <a:lnTo>
                  <a:pt x="270" y="242"/>
                </a:lnTo>
                <a:lnTo>
                  <a:pt x="267" y="245"/>
                </a:lnTo>
                <a:lnTo>
                  <a:pt x="265" y="249"/>
                </a:lnTo>
                <a:lnTo>
                  <a:pt x="264" y="254"/>
                </a:lnTo>
                <a:lnTo>
                  <a:pt x="262" y="259"/>
                </a:lnTo>
                <a:lnTo>
                  <a:pt x="262" y="263"/>
                </a:lnTo>
                <a:lnTo>
                  <a:pt x="264" y="268"/>
                </a:lnTo>
                <a:lnTo>
                  <a:pt x="265" y="272"/>
                </a:lnTo>
                <a:lnTo>
                  <a:pt x="268" y="274"/>
                </a:lnTo>
                <a:lnTo>
                  <a:pt x="268" y="274"/>
                </a:lnTo>
                <a:lnTo>
                  <a:pt x="272" y="274"/>
                </a:lnTo>
                <a:lnTo>
                  <a:pt x="273" y="273"/>
                </a:lnTo>
                <a:lnTo>
                  <a:pt x="274" y="269"/>
                </a:lnTo>
                <a:lnTo>
                  <a:pt x="274" y="265"/>
                </a:lnTo>
                <a:lnTo>
                  <a:pt x="274" y="256"/>
                </a:lnTo>
                <a:lnTo>
                  <a:pt x="274" y="253"/>
                </a:lnTo>
                <a:lnTo>
                  <a:pt x="276" y="250"/>
                </a:lnTo>
                <a:lnTo>
                  <a:pt x="276" y="250"/>
                </a:lnTo>
                <a:lnTo>
                  <a:pt x="278" y="251"/>
                </a:lnTo>
                <a:lnTo>
                  <a:pt x="278" y="251"/>
                </a:lnTo>
                <a:lnTo>
                  <a:pt x="282" y="254"/>
                </a:lnTo>
                <a:lnTo>
                  <a:pt x="285" y="255"/>
                </a:lnTo>
                <a:lnTo>
                  <a:pt x="289" y="256"/>
                </a:lnTo>
                <a:lnTo>
                  <a:pt x="294" y="255"/>
                </a:lnTo>
                <a:lnTo>
                  <a:pt x="294" y="255"/>
                </a:lnTo>
                <a:lnTo>
                  <a:pt x="295" y="260"/>
                </a:lnTo>
                <a:lnTo>
                  <a:pt x="296" y="265"/>
                </a:lnTo>
                <a:lnTo>
                  <a:pt x="296" y="271"/>
                </a:lnTo>
                <a:lnTo>
                  <a:pt x="296" y="275"/>
                </a:lnTo>
                <a:lnTo>
                  <a:pt x="296" y="275"/>
                </a:lnTo>
                <a:lnTo>
                  <a:pt x="268" y="275"/>
                </a:lnTo>
                <a:lnTo>
                  <a:pt x="242" y="275"/>
                </a:lnTo>
                <a:lnTo>
                  <a:pt x="189" y="277"/>
                </a:lnTo>
                <a:lnTo>
                  <a:pt x="189" y="277"/>
                </a:lnTo>
                <a:lnTo>
                  <a:pt x="165" y="275"/>
                </a:lnTo>
                <a:lnTo>
                  <a:pt x="153" y="274"/>
                </a:lnTo>
                <a:lnTo>
                  <a:pt x="141" y="272"/>
                </a:lnTo>
                <a:lnTo>
                  <a:pt x="141" y="272"/>
                </a:lnTo>
                <a:lnTo>
                  <a:pt x="136" y="271"/>
                </a:lnTo>
                <a:lnTo>
                  <a:pt x="130" y="272"/>
                </a:lnTo>
                <a:lnTo>
                  <a:pt x="128" y="273"/>
                </a:lnTo>
                <a:lnTo>
                  <a:pt x="126" y="274"/>
                </a:lnTo>
                <a:lnTo>
                  <a:pt x="128" y="275"/>
                </a:lnTo>
                <a:lnTo>
                  <a:pt x="130" y="278"/>
                </a:lnTo>
                <a:lnTo>
                  <a:pt x="130" y="278"/>
                </a:lnTo>
                <a:lnTo>
                  <a:pt x="124" y="280"/>
                </a:lnTo>
                <a:lnTo>
                  <a:pt x="118" y="282"/>
                </a:lnTo>
                <a:lnTo>
                  <a:pt x="111" y="284"/>
                </a:lnTo>
                <a:lnTo>
                  <a:pt x="105" y="286"/>
                </a:lnTo>
                <a:lnTo>
                  <a:pt x="105" y="286"/>
                </a:lnTo>
                <a:lnTo>
                  <a:pt x="102" y="285"/>
                </a:lnTo>
                <a:lnTo>
                  <a:pt x="100" y="284"/>
                </a:lnTo>
                <a:lnTo>
                  <a:pt x="99" y="284"/>
                </a:lnTo>
                <a:lnTo>
                  <a:pt x="96" y="285"/>
                </a:lnTo>
                <a:lnTo>
                  <a:pt x="90" y="289"/>
                </a:lnTo>
                <a:lnTo>
                  <a:pt x="85" y="295"/>
                </a:lnTo>
                <a:lnTo>
                  <a:pt x="76" y="308"/>
                </a:lnTo>
                <a:lnTo>
                  <a:pt x="71" y="316"/>
                </a:lnTo>
                <a:lnTo>
                  <a:pt x="71" y="316"/>
                </a:lnTo>
                <a:lnTo>
                  <a:pt x="69" y="318"/>
                </a:lnTo>
                <a:lnTo>
                  <a:pt x="66" y="320"/>
                </a:lnTo>
                <a:lnTo>
                  <a:pt x="63" y="327"/>
                </a:lnTo>
                <a:lnTo>
                  <a:pt x="61" y="337"/>
                </a:lnTo>
                <a:lnTo>
                  <a:pt x="61" y="349"/>
                </a:lnTo>
                <a:lnTo>
                  <a:pt x="61" y="372"/>
                </a:lnTo>
                <a:lnTo>
                  <a:pt x="64" y="387"/>
                </a:lnTo>
                <a:lnTo>
                  <a:pt x="64" y="387"/>
                </a:lnTo>
                <a:lnTo>
                  <a:pt x="66" y="409"/>
                </a:lnTo>
                <a:lnTo>
                  <a:pt x="70" y="431"/>
                </a:lnTo>
                <a:lnTo>
                  <a:pt x="70" y="431"/>
                </a:lnTo>
                <a:lnTo>
                  <a:pt x="75" y="471"/>
                </a:lnTo>
                <a:lnTo>
                  <a:pt x="77" y="510"/>
                </a:lnTo>
                <a:lnTo>
                  <a:pt x="77" y="550"/>
                </a:lnTo>
                <a:lnTo>
                  <a:pt x="76" y="589"/>
                </a:lnTo>
                <a:lnTo>
                  <a:pt x="76" y="589"/>
                </a:lnTo>
                <a:lnTo>
                  <a:pt x="75" y="607"/>
                </a:lnTo>
                <a:lnTo>
                  <a:pt x="75" y="616"/>
                </a:lnTo>
                <a:lnTo>
                  <a:pt x="75" y="626"/>
                </a:lnTo>
                <a:lnTo>
                  <a:pt x="77" y="636"/>
                </a:lnTo>
                <a:lnTo>
                  <a:pt x="79" y="644"/>
                </a:lnTo>
                <a:lnTo>
                  <a:pt x="83" y="652"/>
                </a:lnTo>
                <a:lnTo>
                  <a:pt x="89" y="658"/>
                </a:lnTo>
                <a:lnTo>
                  <a:pt x="89" y="658"/>
                </a:lnTo>
                <a:lnTo>
                  <a:pt x="90" y="661"/>
                </a:lnTo>
                <a:lnTo>
                  <a:pt x="91" y="662"/>
                </a:lnTo>
                <a:lnTo>
                  <a:pt x="93" y="663"/>
                </a:lnTo>
                <a:lnTo>
                  <a:pt x="95" y="663"/>
                </a:lnTo>
                <a:lnTo>
                  <a:pt x="95" y="663"/>
                </a:lnTo>
                <a:lnTo>
                  <a:pt x="101" y="666"/>
                </a:lnTo>
                <a:lnTo>
                  <a:pt x="108" y="668"/>
                </a:lnTo>
                <a:lnTo>
                  <a:pt x="124" y="671"/>
                </a:lnTo>
                <a:lnTo>
                  <a:pt x="141" y="671"/>
                </a:lnTo>
                <a:lnTo>
                  <a:pt x="158" y="671"/>
                </a:lnTo>
                <a:lnTo>
                  <a:pt x="193" y="667"/>
                </a:lnTo>
                <a:lnTo>
                  <a:pt x="223" y="663"/>
                </a:lnTo>
                <a:lnTo>
                  <a:pt x="223" y="663"/>
                </a:lnTo>
                <a:lnTo>
                  <a:pt x="260" y="662"/>
                </a:lnTo>
                <a:lnTo>
                  <a:pt x="297" y="663"/>
                </a:lnTo>
                <a:lnTo>
                  <a:pt x="335" y="664"/>
                </a:lnTo>
                <a:lnTo>
                  <a:pt x="373" y="666"/>
                </a:lnTo>
                <a:lnTo>
                  <a:pt x="373" y="666"/>
                </a:lnTo>
                <a:lnTo>
                  <a:pt x="410" y="663"/>
                </a:lnTo>
                <a:lnTo>
                  <a:pt x="448" y="661"/>
                </a:lnTo>
                <a:lnTo>
                  <a:pt x="485" y="657"/>
                </a:lnTo>
                <a:lnTo>
                  <a:pt x="504" y="657"/>
                </a:lnTo>
                <a:lnTo>
                  <a:pt x="524" y="657"/>
                </a:lnTo>
                <a:lnTo>
                  <a:pt x="524" y="657"/>
                </a:lnTo>
                <a:lnTo>
                  <a:pt x="599" y="658"/>
                </a:lnTo>
                <a:lnTo>
                  <a:pt x="675" y="657"/>
                </a:lnTo>
                <a:lnTo>
                  <a:pt x="675" y="657"/>
                </a:lnTo>
                <a:lnTo>
                  <a:pt x="693" y="658"/>
                </a:lnTo>
                <a:lnTo>
                  <a:pt x="711" y="660"/>
                </a:lnTo>
                <a:lnTo>
                  <a:pt x="729" y="662"/>
                </a:lnTo>
                <a:lnTo>
                  <a:pt x="747" y="662"/>
                </a:lnTo>
                <a:lnTo>
                  <a:pt x="747" y="662"/>
                </a:lnTo>
                <a:lnTo>
                  <a:pt x="764" y="661"/>
                </a:lnTo>
                <a:lnTo>
                  <a:pt x="782" y="660"/>
                </a:lnTo>
                <a:lnTo>
                  <a:pt x="799" y="658"/>
                </a:lnTo>
                <a:lnTo>
                  <a:pt x="816" y="657"/>
                </a:lnTo>
                <a:lnTo>
                  <a:pt x="816" y="657"/>
                </a:lnTo>
                <a:lnTo>
                  <a:pt x="891" y="657"/>
                </a:lnTo>
                <a:lnTo>
                  <a:pt x="927" y="656"/>
                </a:lnTo>
                <a:lnTo>
                  <a:pt x="964" y="654"/>
                </a:lnTo>
                <a:lnTo>
                  <a:pt x="964" y="654"/>
                </a:lnTo>
                <a:lnTo>
                  <a:pt x="998" y="652"/>
                </a:lnTo>
                <a:lnTo>
                  <a:pt x="1033" y="650"/>
                </a:lnTo>
                <a:lnTo>
                  <a:pt x="1051" y="649"/>
                </a:lnTo>
                <a:lnTo>
                  <a:pt x="1068" y="646"/>
                </a:lnTo>
                <a:lnTo>
                  <a:pt x="1085" y="643"/>
                </a:lnTo>
                <a:lnTo>
                  <a:pt x="1100" y="637"/>
                </a:lnTo>
                <a:lnTo>
                  <a:pt x="1100" y="637"/>
                </a:lnTo>
                <a:lnTo>
                  <a:pt x="1116" y="631"/>
                </a:lnTo>
                <a:lnTo>
                  <a:pt x="1130" y="624"/>
                </a:lnTo>
                <a:lnTo>
                  <a:pt x="1159" y="608"/>
                </a:lnTo>
                <a:lnTo>
                  <a:pt x="1215" y="573"/>
                </a:lnTo>
                <a:lnTo>
                  <a:pt x="1215" y="573"/>
                </a:lnTo>
                <a:lnTo>
                  <a:pt x="1224" y="571"/>
                </a:lnTo>
                <a:lnTo>
                  <a:pt x="1234" y="566"/>
                </a:lnTo>
                <a:lnTo>
                  <a:pt x="1243" y="561"/>
                </a:lnTo>
                <a:lnTo>
                  <a:pt x="1253" y="555"/>
                </a:lnTo>
                <a:lnTo>
                  <a:pt x="1271" y="540"/>
                </a:lnTo>
                <a:lnTo>
                  <a:pt x="1286" y="527"/>
                </a:lnTo>
                <a:lnTo>
                  <a:pt x="1286" y="527"/>
                </a:lnTo>
                <a:lnTo>
                  <a:pt x="1306" y="510"/>
                </a:lnTo>
                <a:lnTo>
                  <a:pt x="1323" y="495"/>
                </a:lnTo>
                <a:lnTo>
                  <a:pt x="1330" y="487"/>
                </a:lnTo>
                <a:lnTo>
                  <a:pt x="1336" y="480"/>
                </a:lnTo>
                <a:lnTo>
                  <a:pt x="1340" y="472"/>
                </a:lnTo>
                <a:lnTo>
                  <a:pt x="1343" y="466"/>
                </a:lnTo>
                <a:lnTo>
                  <a:pt x="1343" y="466"/>
                </a:lnTo>
                <a:lnTo>
                  <a:pt x="1346" y="460"/>
                </a:lnTo>
                <a:lnTo>
                  <a:pt x="1347" y="455"/>
                </a:lnTo>
                <a:lnTo>
                  <a:pt x="1347" y="449"/>
                </a:lnTo>
                <a:lnTo>
                  <a:pt x="1345" y="444"/>
                </a:lnTo>
                <a:lnTo>
                  <a:pt x="1342" y="438"/>
                </a:lnTo>
                <a:lnTo>
                  <a:pt x="1338" y="433"/>
                </a:lnTo>
                <a:lnTo>
                  <a:pt x="1329" y="425"/>
                </a:lnTo>
                <a:lnTo>
                  <a:pt x="1318" y="416"/>
                </a:lnTo>
                <a:lnTo>
                  <a:pt x="1306" y="408"/>
                </a:lnTo>
                <a:lnTo>
                  <a:pt x="1287" y="397"/>
                </a:lnTo>
                <a:lnTo>
                  <a:pt x="1287" y="397"/>
                </a:lnTo>
                <a:lnTo>
                  <a:pt x="1275" y="389"/>
                </a:lnTo>
                <a:lnTo>
                  <a:pt x="1264" y="379"/>
                </a:lnTo>
                <a:lnTo>
                  <a:pt x="1243" y="360"/>
                </a:lnTo>
                <a:lnTo>
                  <a:pt x="1223" y="339"/>
                </a:lnTo>
                <a:lnTo>
                  <a:pt x="1212" y="330"/>
                </a:lnTo>
                <a:lnTo>
                  <a:pt x="1201" y="320"/>
                </a:lnTo>
                <a:lnTo>
                  <a:pt x="1201" y="320"/>
                </a:lnTo>
                <a:lnTo>
                  <a:pt x="1181" y="306"/>
                </a:lnTo>
                <a:lnTo>
                  <a:pt x="1159" y="291"/>
                </a:lnTo>
                <a:lnTo>
                  <a:pt x="1137" y="277"/>
                </a:lnTo>
                <a:lnTo>
                  <a:pt x="1115" y="266"/>
                </a:lnTo>
                <a:lnTo>
                  <a:pt x="1115" y="266"/>
                </a:lnTo>
                <a:lnTo>
                  <a:pt x="1105" y="262"/>
                </a:lnTo>
                <a:lnTo>
                  <a:pt x="1088" y="257"/>
                </a:lnTo>
                <a:lnTo>
                  <a:pt x="1080" y="256"/>
                </a:lnTo>
                <a:lnTo>
                  <a:pt x="1072" y="256"/>
                </a:lnTo>
                <a:lnTo>
                  <a:pt x="1070" y="256"/>
                </a:lnTo>
                <a:lnTo>
                  <a:pt x="1069" y="257"/>
                </a:lnTo>
                <a:lnTo>
                  <a:pt x="1068" y="260"/>
                </a:lnTo>
                <a:lnTo>
                  <a:pt x="1069" y="262"/>
                </a:lnTo>
                <a:lnTo>
                  <a:pt x="1069" y="262"/>
                </a:lnTo>
                <a:lnTo>
                  <a:pt x="952" y="263"/>
                </a:lnTo>
                <a:lnTo>
                  <a:pt x="952" y="263"/>
                </a:lnTo>
                <a:lnTo>
                  <a:pt x="951" y="256"/>
                </a:lnTo>
                <a:lnTo>
                  <a:pt x="948" y="248"/>
                </a:lnTo>
                <a:lnTo>
                  <a:pt x="944" y="241"/>
                </a:lnTo>
                <a:lnTo>
                  <a:pt x="939" y="235"/>
                </a:lnTo>
                <a:lnTo>
                  <a:pt x="939" y="235"/>
                </a:lnTo>
                <a:lnTo>
                  <a:pt x="944" y="226"/>
                </a:lnTo>
                <a:lnTo>
                  <a:pt x="948" y="214"/>
                </a:lnTo>
                <a:lnTo>
                  <a:pt x="951" y="202"/>
                </a:lnTo>
                <a:lnTo>
                  <a:pt x="952" y="190"/>
                </a:lnTo>
                <a:lnTo>
                  <a:pt x="951" y="178"/>
                </a:lnTo>
                <a:lnTo>
                  <a:pt x="948" y="172"/>
                </a:lnTo>
                <a:lnTo>
                  <a:pt x="946" y="167"/>
                </a:lnTo>
                <a:lnTo>
                  <a:pt x="942" y="163"/>
                </a:lnTo>
                <a:lnTo>
                  <a:pt x="939" y="160"/>
                </a:lnTo>
                <a:lnTo>
                  <a:pt x="933" y="157"/>
                </a:lnTo>
                <a:lnTo>
                  <a:pt x="927" y="155"/>
                </a:lnTo>
                <a:lnTo>
                  <a:pt x="927" y="155"/>
                </a:lnTo>
                <a:lnTo>
                  <a:pt x="926" y="141"/>
                </a:lnTo>
                <a:lnTo>
                  <a:pt x="924" y="133"/>
                </a:lnTo>
                <a:lnTo>
                  <a:pt x="922" y="126"/>
                </a:lnTo>
                <a:lnTo>
                  <a:pt x="922" y="126"/>
                </a:lnTo>
                <a:lnTo>
                  <a:pt x="927" y="123"/>
                </a:lnTo>
                <a:lnTo>
                  <a:pt x="930" y="118"/>
                </a:lnTo>
                <a:lnTo>
                  <a:pt x="934" y="114"/>
                </a:lnTo>
                <a:lnTo>
                  <a:pt x="936" y="108"/>
                </a:lnTo>
                <a:lnTo>
                  <a:pt x="939" y="103"/>
                </a:lnTo>
                <a:lnTo>
                  <a:pt x="940" y="97"/>
                </a:lnTo>
                <a:lnTo>
                  <a:pt x="940" y="85"/>
                </a:lnTo>
                <a:lnTo>
                  <a:pt x="939" y="80"/>
                </a:lnTo>
                <a:lnTo>
                  <a:pt x="938" y="74"/>
                </a:lnTo>
                <a:lnTo>
                  <a:pt x="935" y="70"/>
                </a:lnTo>
                <a:lnTo>
                  <a:pt x="932" y="65"/>
                </a:lnTo>
                <a:lnTo>
                  <a:pt x="928" y="61"/>
                </a:lnTo>
                <a:lnTo>
                  <a:pt x="924" y="58"/>
                </a:lnTo>
                <a:lnTo>
                  <a:pt x="918" y="54"/>
                </a:lnTo>
                <a:lnTo>
                  <a:pt x="914" y="53"/>
                </a:lnTo>
                <a:lnTo>
                  <a:pt x="914" y="53"/>
                </a:lnTo>
                <a:lnTo>
                  <a:pt x="914" y="43"/>
                </a:lnTo>
                <a:lnTo>
                  <a:pt x="914" y="43"/>
                </a:lnTo>
                <a:lnTo>
                  <a:pt x="965" y="41"/>
                </a:lnTo>
                <a:lnTo>
                  <a:pt x="1018" y="38"/>
                </a:lnTo>
                <a:lnTo>
                  <a:pt x="1018" y="38"/>
                </a:lnTo>
                <a:lnTo>
                  <a:pt x="1044" y="38"/>
                </a:lnTo>
                <a:lnTo>
                  <a:pt x="1070" y="41"/>
                </a:lnTo>
                <a:lnTo>
                  <a:pt x="1095" y="42"/>
                </a:lnTo>
                <a:lnTo>
                  <a:pt x="1109" y="41"/>
                </a:lnTo>
                <a:lnTo>
                  <a:pt x="1121" y="39"/>
                </a:lnTo>
                <a:lnTo>
                  <a:pt x="1121" y="39"/>
                </a:lnTo>
                <a:lnTo>
                  <a:pt x="1123" y="44"/>
                </a:lnTo>
                <a:lnTo>
                  <a:pt x="1125" y="49"/>
                </a:lnTo>
                <a:lnTo>
                  <a:pt x="1128" y="53"/>
                </a:lnTo>
                <a:lnTo>
                  <a:pt x="1131" y="56"/>
                </a:lnTo>
                <a:lnTo>
                  <a:pt x="1140" y="61"/>
                </a:lnTo>
                <a:lnTo>
                  <a:pt x="1148" y="64"/>
                </a:lnTo>
                <a:lnTo>
                  <a:pt x="1159" y="65"/>
                </a:lnTo>
                <a:lnTo>
                  <a:pt x="1169" y="65"/>
                </a:lnTo>
                <a:lnTo>
                  <a:pt x="1178" y="64"/>
                </a:lnTo>
                <a:lnTo>
                  <a:pt x="1188" y="61"/>
                </a:lnTo>
                <a:lnTo>
                  <a:pt x="1188" y="61"/>
                </a:lnTo>
                <a:lnTo>
                  <a:pt x="1202" y="55"/>
                </a:lnTo>
                <a:lnTo>
                  <a:pt x="1224" y="45"/>
                </a:lnTo>
                <a:lnTo>
                  <a:pt x="1234" y="39"/>
                </a:lnTo>
                <a:lnTo>
                  <a:pt x="1241" y="33"/>
                </a:lnTo>
                <a:lnTo>
                  <a:pt x="1242" y="31"/>
                </a:lnTo>
                <a:lnTo>
                  <a:pt x="1242" y="29"/>
                </a:lnTo>
                <a:lnTo>
                  <a:pt x="1241" y="26"/>
                </a:lnTo>
                <a:lnTo>
                  <a:pt x="1239" y="24"/>
                </a:lnTo>
                <a:lnTo>
                  <a:pt x="1239" y="24"/>
                </a:lnTo>
                <a:lnTo>
                  <a:pt x="1213" y="14"/>
                </a:lnTo>
                <a:lnTo>
                  <a:pt x="1196" y="8"/>
                </a:lnTo>
                <a:lnTo>
                  <a:pt x="1177" y="3"/>
                </a:lnTo>
                <a:lnTo>
                  <a:pt x="1160" y="0"/>
                </a:lnTo>
                <a:lnTo>
                  <a:pt x="1152" y="0"/>
                </a:lnTo>
                <a:lnTo>
                  <a:pt x="1143" y="0"/>
                </a:lnTo>
                <a:lnTo>
                  <a:pt x="1137" y="2"/>
                </a:lnTo>
                <a:lnTo>
                  <a:pt x="1131" y="5"/>
                </a:lnTo>
                <a:lnTo>
                  <a:pt x="1128" y="9"/>
                </a:lnTo>
                <a:lnTo>
                  <a:pt x="1124" y="15"/>
                </a:lnTo>
                <a:lnTo>
                  <a:pt x="1124" y="15"/>
                </a:lnTo>
                <a:lnTo>
                  <a:pt x="1115" y="14"/>
                </a:lnTo>
                <a:lnTo>
                  <a:pt x="1115" y="14"/>
                </a:lnTo>
                <a:lnTo>
                  <a:pt x="1089" y="11"/>
                </a:lnTo>
                <a:lnTo>
                  <a:pt x="1065" y="11"/>
                </a:lnTo>
                <a:lnTo>
                  <a:pt x="1040" y="12"/>
                </a:lnTo>
                <a:lnTo>
                  <a:pt x="1015" y="14"/>
                </a:lnTo>
                <a:lnTo>
                  <a:pt x="965" y="20"/>
                </a:lnTo>
                <a:lnTo>
                  <a:pt x="940" y="23"/>
                </a:lnTo>
                <a:lnTo>
                  <a:pt x="915" y="24"/>
                </a:lnTo>
                <a:lnTo>
                  <a:pt x="915" y="24"/>
                </a:lnTo>
                <a:lnTo>
                  <a:pt x="916" y="20"/>
                </a:lnTo>
                <a:lnTo>
                  <a:pt x="917" y="12"/>
                </a:lnTo>
                <a:lnTo>
                  <a:pt x="916" y="8"/>
                </a:lnTo>
                <a:lnTo>
                  <a:pt x="915" y="6"/>
                </a:lnTo>
                <a:lnTo>
                  <a:pt x="914" y="5"/>
                </a:lnTo>
                <a:lnTo>
                  <a:pt x="910" y="6"/>
                </a:lnTo>
                <a:lnTo>
                  <a:pt x="910" y="6"/>
                </a:lnTo>
                <a:lnTo>
                  <a:pt x="906" y="1"/>
                </a:lnTo>
                <a:lnTo>
                  <a:pt x="904" y="1"/>
                </a:lnTo>
                <a:lnTo>
                  <a:pt x="903" y="1"/>
                </a:lnTo>
                <a:lnTo>
                  <a:pt x="900" y="2"/>
                </a:lnTo>
                <a:lnTo>
                  <a:pt x="898" y="7"/>
                </a:lnTo>
                <a:lnTo>
                  <a:pt x="896" y="17"/>
                </a:lnTo>
                <a:lnTo>
                  <a:pt x="894" y="24"/>
                </a:lnTo>
                <a:lnTo>
                  <a:pt x="894" y="24"/>
                </a:lnTo>
                <a:lnTo>
                  <a:pt x="824" y="24"/>
                </a:lnTo>
                <a:lnTo>
                  <a:pt x="755" y="23"/>
                </a:lnTo>
                <a:lnTo>
                  <a:pt x="616" y="18"/>
                </a:lnTo>
                <a:lnTo>
                  <a:pt x="616" y="18"/>
                </a:lnTo>
                <a:lnTo>
                  <a:pt x="583" y="17"/>
                </a:lnTo>
                <a:lnTo>
                  <a:pt x="549" y="17"/>
                </a:lnTo>
                <a:lnTo>
                  <a:pt x="481" y="18"/>
                </a:lnTo>
                <a:lnTo>
                  <a:pt x="345" y="24"/>
                </a:lnTo>
                <a:lnTo>
                  <a:pt x="345" y="24"/>
                </a:lnTo>
                <a:lnTo>
                  <a:pt x="343" y="21"/>
                </a:lnTo>
                <a:lnTo>
                  <a:pt x="341" y="21"/>
                </a:lnTo>
                <a:lnTo>
                  <a:pt x="333" y="21"/>
                </a:lnTo>
                <a:lnTo>
                  <a:pt x="320" y="25"/>
                </a:lnTo>
                <a:lnTo>
                  <a:pt x="320" y="25"/>
                </a:lnTo>
                <a:lnTo>
                  <a:pt x="284" y="26"/>
                </a:lnTo>
                <a:lnTo>
                  <a:pt x="284" y="26"/>
                </a:lnTo>
                <a:lnTo>
                  <a:pt x="280" y="19"/>
                </a:lnTo>
                <a:lnTo>
                  <a:pt x="277" y="13"/>
                </a:lnTo>
                <a:lnTo>
                  <a:pt x="277" y="13"/>
                </a:lnTo>
                <a:lnTo>
                  <a:pt x="278" y="11"/>
                </a:lnTo>
                <a:lnTo>
                  <a:pt x="278" y="9"/>
                </a:lnTo>
                <a:lnTo>
                  <a:pt x="278" y="7"/>
                </a:lnTo>
                <a:lnTo>
                  <a:pt x="277" y="6"/>
                </a:lnTo>
                <a:lnTo>
                  <a:pt x="274" y="6"/>
                </a:lnTo>
                <a:lnTo>
                  <a:pt x="272" y="6"/>
                </a:lnTo>
                <a:lnTo>
                  <a:pt x="271" y="7"/>
                </a:lnTo>
                <a:lnTo>
                  <a:pt x="268" y="8"/>
                </a:lnTo>
                <a:lnTo>
                  <a:pt x="268" y="8"/>
                </a:lnTo>
                <a:lnTo>
                  <a:pt x="267" y="9"/>
                </a:lnTo>
                <a:lnTo>
                  <a:pt x="266" y="12"/>
                </a:lnTo>
                <a:lnTo>
                  <a:pt x="264" y="17"/>
                </a:lnTo>
                <a:lnTo>
                  <a:pt x="261" y="27"/>
                </a:lnTo>
                <a:lnTo>
                  <a:pt x="261" y="27"/>
                </a:lnTo>
                <a:lnTo>
                  <a:pt x="235" y="27"/>
                </a:lnTo>
                <a:lnTo>
                  <a:pt x="208" y="29"/>
                </a:lnTo>
                <a:lnTo>
                  <a:pt x="182" y="30"/>
                </a:lnTo>
                <a:lnTo>
                  <a:pt x="155" y="30"/>
                </a:lnTo>
                <a:lnTo>
                  <a:pt x="155" y="30"/>
                </a:lnTo>
                <a:lnTo>
                  <a:pt x="153" y="27"/>
                </a:lnTo>
                <a:lnTo>
                  <a:pt x="149" y="26"/>
                </a:lnTo>
                <a:lnTo>
                  <a:pt x="140" y="25"/>
                </a:lnTo>
                <a:lnTo>
                  <a:pt x="129" y="25"/>
                </a:lnTo>
                <a:lnTo>
                  <a:pt x="122" y="26"/>
                </a:lnTo>
                <a:lnTo>
                  <a:pt x="122" y="26"/>
                </a:lnTo>
                <a:lnTo>
                  <a:pt x="115" y="23"/>
                </a:lnTo>
                <a:lnTo>
                  <a:pt x="108" y="21"/>
                </a:lnTo>
                <a:lnTo>
                  <a:pt x="99" y="20"/>
                </a:lnTo>
                <a:lnTo>
                  <a:pt x="88" y="20"/>
                </a:lnTo>
                <a:lnTo>
                  <a:pt x="67" y="20"/>
                </a:lnTo>
                <a:lnTo>
                  <a:pt x="53" y="21"/>
                </a:lnTo>
                <a:lnTo>
                  <a:pt x="53" y="21"/>
                </a:lnTo>
                <a:lnTo>
                  <a:pt x="35" y="24"/>
                </a:lnTo>
                <a:lnTo>
                  <a:pt x="26" y="25"/>
                </a:lnTo>
                <a:lnTo>
                  <a:pt x="19" y="29"/>
                </a:lnTo>
                <a:lnTo>
                  <a:pt x="19" y="29"/>
                </a:lnTo>
                <a:lnTo>
                  <a:pt x="13" y="32"/>
                </a:lnTo>
                <a:lnTo>
                  <a:pt x="5" y="38"/>
                </a:lnTo>
                <a:lnTo>
                  <a:pt x="2" y="41"/>
                </a:lnTo>
                <a:lnTo>
                  <a:pt x="0" y="44"/>
                </a:lnTo>
                <a:lnTo>
                  <a:pt x="0" y="48"/>
                </a:lnTo>
                <a:lnTo>
                  <a:pt x="4" y="49"/>
                </a:lnTo>
                <a:lnTo>
                  <a:pt x="4" y="49"/>
                </a:lnTo>
                <a:close/>
                <a:moveTo>
                  <a:pt x="1196" y="37"/>
                </a:moveTo>
                <a:lnTo>
                  <a:pt x="1196" y="37"/>
                </a:lnTo>
                <a:lnTo>
                  <a:pt x="1193" y="37"/>
                </a:lnTo>
                <a:lnTo>
                  <a:pt x="1193" y="37"/>
                </a:lnTo>
                <a:lnTo>
                  <a:pt x="1192" y="35"/>
                </a:lnTo>
                <a:lnTo>
                  <a:pt x="1192" y="35"/>
                </a:lnTo>
                <a:lnTo>
                  <a:pt x="1192" y="35"/>
                </a:lnTo>
                <a:lnTo>
                  <a:pt x="1192" y="35"/>
                </a:lnTo>
                <a:lnTo>
                  <a:pt x="1195" y="35"/>
                </a:lnTo>
                <a:lnTo>
                  <a:pt x="1198" y="36"/>
                </a:lnTo>
                <a:lnTo>
                  <a:pt x="1198" y="36"/>
                </a:lnTo>
                <a:lnTo>
                  <a:pt x="1196" y="37"/>
                </a:lnTo>
                <a:lnTo>
                  <a:pt x="1196" y="37"/>
                </a:lnTo>
                <a:close/>
                <a:moveTo>
                  <a:pt x="1199" y="48"/>
                </a:moveTo>
                <a:lnTo>
                  <a:pt x="1199" y="48"/>
                </a:lnTo>
                <a:lnTo>
                  <a:pt x="1200" y="47"/>
                </a:lnTo>
                <a:lnTo>
                  <a:pt x="1200" y="47"/>
                </a:lnTo>
                <a:lnTo>
                  <a:pt x="1201" y="47"/>
                </a:lnTo>
                <a:lnTo>
                  <a:pt x="1201" y="47"/>
                </a:lnTo>
                <a:lnTo>
                  <a:pt x="1199" y="48"/>
                </a:lnTo>
                <a:lnTo>
                  <a:pt x="1199" y="48"/>
                </a:lnTo>
                <a:close/>
                <a:moveTo>
                  <a:pt x="1210" y="35"/>
                </a:moveTo>
                <a:lnTo>
                  <a:pt x="1210" y="35"/>
                </a:lnTo>
                <a:lnTo>
                  <a:pt x="1210" y="33"/>
                </a:lnTo>
                <a:lnTo>
                  <a:pt x="1210" y="33"/>
                </a:lnTo>
                <a:lnTo>
                  <a:pt x="1212" y="35"/>
                </a:lnTo>
                <a:lnTo>
                  <a:pt x="1212" y="35"/>
                </a:lnTo>
                <a:lnTo>
                  <a:pt x="1210" y="35"/>
                </a:lnTo>
                <a:lnTo>
                  <a:pt x="1210" y="35"/>
                </a:lnTo>
                <a:close/>
                <a:moveTo>
                  <a:pt x="1227" y="33"/>
                </a:moveTo>
                <a:lnTo>
                  <a:pt x="1227" y="33"/>
                </a:lnTo>
                <a:lnTo>
                  <a:pt x="1225" y="31"/>
                </a:lnTo>
                <a:lnTo>
                  <a:pt x="1223" y="29"/>
                </a:lnTo>
                <a:lnTo>
                  <a:pt x="1217" y="26"/>
                </a:lnTo>
                <a:lnTo>
                  <a:pt x="1217" y="26"/>
                </a:lnTo>
                <a:lnTo>
                  <a:pt x="1230" y="31"/>
                </a:lnTo>
                <a:lnTo>
                  <a:pt x="1230" y="31"/>
                </a:lnTo>
                <a:lnTo>
                  <a:pt x="1227" y="33"/>
                </a:lnTo>
                <a:lnTo>
                  <a:pt x="1227" y="33"/>
                </a:lnTo>
                <a:close/>
                <a:moveTo>
                  <a:pt x="1210" y="24"/>
                </a:moveTo>
                <a:lnTo>
                  <a:pt x="1210" y="24"/>
                </a:lnTo>
                <a:lnTo>
                  <a:pt x="1200" y="21"/>
                </a:lnTo>
                <a:lnTo>
                  <a:pt x="1190" y="21"/>
                </a:lnTo>
                <a:lnTo>
                  <a:pt x="1190" y="21"/>
                </a:lnTo>
                <a:lnTo>
                  <a:pt x="1183" y="15"/>
                </a:lnTo>
                <a:lnTo>
                  <a:pt x="1183" y="15"/>
                </a:lnTo>
                <a:lnTo>
                  <a:pt x="1210" y="24"/>
                </a:lnTo>
                <a:lnTo>
                  <a:pt x="1210" y="24"/>
                </a:lnTo>
                <a:close/>
                <a:moveTo>
                  <a:pt x="1180" y="54"/>
                </a:moveTo>
                <a:lnTo>
                  <a:pt x="1180" y="54"/>
                </a:lnTo>
                <a:lnTo>
                  <a:pt x="1176" y="54"/>
                </a:lnTo>
                <a:lnTo>
                  <a:pt x="1176" y="54"/>
                </a:lnTo>
                <a:lnTo>
                  <a:pt x="1177" y="54"/>
                </a:lnTo>
                <a:lnTo>
                  <a:pt x="1177" y="54"/>
                </a:lnTo>
                <a:lnTo>
                  <a:pt x="1180" y="54"/>
                </a:lnTo>
                <a:lnTo>
                  <a:pt x="1180" y="54"/>
                </a:lnTo>
                <a:close/>
                <a:moveTo>
                  <a:pt x="1176" y="43"/>
                </a:moveTo>
                <a:lnTo>
                  <a:pt x="1176" y="43"/>
                </a:lnTo>
                <a:lnTo>
                  <a:pt x="1177" y="43"/>
                </a:lnTo>
                <a:lnTo>
                  <a:pt x="1177" y="43"/>
                </a:lnTo>
                <a:lnTo>
                  <a:pt x="1177" y="43"/>
                </a:lnTo>
                <a:lnTo>
                  <a:pt x="1177" y="43"/>
                </a:lnTo>
                <a:lnTo>
                  <a:pt x="1176" y="44"/>
                </a:lnTo>
                <a:lnTo>
                  <a:pt x="1176" y="44"/>
                </a:lnTo>
                <a:lnTo>
                  <a:pt x="1172" y="44"/>
                </a:lnTo>
                <a:lnTo>
                  <a:pt x="1172" y="44"/>
                </a:lnTo>
                <a:lnTo>
                  <a:pt x="1176" y="43"/>
                </a:lnTo>
                <a:lnTo>
                  <a:pt x="1176" y="43"/>
                </a:lnTo>
                <a:close/>
                <a:moveTo>
                  <a:pt x="1140" y="42"/>
                </a:moveTo>
                <a:lnTo>
                  <a:pt x="1140" y="42"/>
                </a:lnTo>
                <a:lnTo>
                  <a:pt x="1145" y="45"/>
                </a:lnTo>
                <a:lnTo>
                  <a:pt x="1150" y="47"/>
                </a:lnTo>
                <a:lnTo>
                  <a:pt x="1150" y="47"/>
                </a:lnTo>
                <a:lnTo>
                  <a:pt x="1145" y="45"/>
                </a:lnTo>
                <a:lnTo>
                  <a:pt x="1140" y="42"/>
                </a:lnTo>
                <a:lnTo>
                  <a:pt x="1140" y="42"/>
                </a:lnTo>
                <a:close/>
                <a:moveTo>
                  <a:pt x="1157" y="11"/>
                </a:moveTo>
                <a:lnTo>
                  <a:pt x="1157" y="11"/>
                </a:lnTo>
                <a:lnTo>
                  <a:pt x="1156" y="12"/>
                </a:lnTo>
                <a:lnTo>
                  <a:pt x="1156" y="12"/>
                </a:lnTo>
                <a:lnTo>
                  <a:pt x="1145" y="13"/>
                </a:lnTo>
                <a:lnTo>
                  <a:pt x="1140" y="14"/>
                </a:lnTo>
                <a:lnTo>
                  <a:pt x="1136" y="18"/>
                </a:lnTo>
                <a:lnTo>
                  <a:pt x="1136" y="18"/>
                </a:lnTo>
                <a:lnTo>
                  <a:pt x="1134" y="18"/>
                </a:lnTo>
                <a:lnTo>
                  <a:pt x="1134" y="18"/>
                </a:lnTo>
                <a:lnTo>
                  <a:pt x="1135" y="14"/>
                </a:lnTo>
                <a:lnTo>
                  <a:pt x="1137" y="13"/>
                </a:lnTo>
                <a:lnTo>
                  <a:pt x="1145" y="11"/>
                </a:lnTo>
                <a:lnTo>
                  <a:pt x="1151" y="11"/>
                </a:lnTo>
                <a:lnTo>
                  <a:pt x="1157" y="11"/>
                </a:lnTo>
                <a:lnTo>
                  <a:pt x="1157" y="11"/>
                </a:lnTo>
                <a:close/>
                <a:moveTo>
                  <a:pt x="1106" y="31"/>
                </a:moveTo>
                <a:lnTo>
                  <a:pt x="1106" y="31"/>
                </a:lnTo>
                <a:lnTo>
                  <a:pt x="1110" y="31"/>
                </a:lnTo>
                <a:lnTo>
                  <a:pt x="1110" y="31"/>
                </a:lnTo>
                <a:lnTo>
                  <a:pt x="1104" y="31"/>
                </a:lnTo>
                <a:lnTo>
                  <a:pt x="1104" y="31"/>
                </a:lnTo>
                <a:lnTo>
                  <a:pt x="1106" y="31"/>
                </a:lnTo>
                <a:lnTo>
                  <a:pt x="1106" y="31"/>
                </a:lnTo>
                <a:close/>
                <a:moveTo>
                  <a:pt x="915" y="33"/>
                </a:moveTo>
                <a:lnTo>
                  <a:pt x="915" y="33"/>
                </a:lnTo>
                <a:lnTo>
                  <a:pt x="927" y="32"/>
                </a:lnTo>
                <a:lnTo>
                  <a:pt x="940" y="32"/>
                </a:lnTo>
                <a:lnTo>
                  <a:pt x="940" y="32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close/>
                <a:moveTo>
                  <a:pt x="282" y="238"/>
                </a:moveTo>
                <a:lnTo>
                  <a:pt x="282" y="238"/>
                </a:lnTo>
                <a:lnTo>
                  <a:pt x="279" y="238"/>
                </a:lnTo>
                <a:lnTo>
                  <a:pt x="279" y="238"/>
                </a:lnTo>
                <a:lnTo>
                  <a:pt x="279" y="238"/>
                </a:lnTo>
                <a:lnTo>
                  <a:pt x="279" y="238"/>
                </a:lnTo>
                <a:lnTo>
                  <a:pt x="273" y="227"/>
                </a:lnTo>
                <a:lnTo>
                  <a:pt x="270" y="215"/>
                </a:lnTo>
                <a:lnTo>
                  <a:pt x="267" y="203"/>
                </a:lnTo>
                <a:lnTo>
                  <a:pt x="265" y="191"/>
                </a:lnTo>
                <a:lnTo>
                  <a:pt x="265" y="191"/>
                </a:lnTo>
                <a:lnTo>
                  <a:pt x="267" y="191"/>
                </a:lnTo>
                <a:lnTo>
                  <a:pt x="270" y="190"/>
                </a:lnTo>
                <a:lnTo>
                  <a:pt x="272" y="188"/>
                </a:lnTo>
                <a:lnTo>
                  <a:pt x="272" y="188"/>
                </a:lnTo>
                <a:lnTo>
                  <a:pt x="272" y="191"/>
                </a:lnTo>
                <a:lnTo>
                  <a:pt x="273" y="194"/>
                </a:lnTo>
                <a:lnTo>
                  <a:pt x="274" y="194"/>
                </a:lnTo>
                <a:lnTo>
                  <a:pt x="277" y="192"/>
                </a:lnTo>
                <a:lnTo>
                  <a:pt x="280" y="188"/>
                </a:lnTo>
                <a:lnTo>
                  <a:pt x="282" y="180"/>
                </a:lnTo>
                <a:lnTo>
                  <a:pt x="282" y="180"/>
                </a:lnTo>
                <a:lnTo>
                  <a:pt x="285" y="195"/>
                </a:lnTo>
                <a:lnTo>
                  <a:pt x="286" y="209"/>
                </a:lnTo>
                <a:lnTo>
                  <a:pt x="285" y="224"/>
                </a:lnTo>
                <a:lnTo>
                  <a:pt x="284" y="231"/>
                </a:lnTo>
                <a:lnTo>
                  <a:pt x="282" y="238"/>
                </a:lnTo>
                <a:lnTo>
                  <a:pt x="282" y="238"/>
                </a:lnTo>
                <a:close/>
                <a:moveTo>
                  <a:pt x="72" y="386"/>
                </a:moveTo>
                <a:lnTo>
                  <a:pt x="72" y="386"/>
                </a:lnTo>
                <a:lnTo>
                  <a:pt x="71" y="363"/>
                </a:lnTo>
                <a:lnTo>
                  <a:pt x="71" y="363"/>
                </a:lnTo>
                <a:lnTo>
                  <a:pt x="73" y="385"/>
                </a:lnTo>
                <a:lnTo>
                  <a:pt x="76" y="398"/>
                </a:lnTo>
                <a:lnTo>
                  <a:pt x="76" y="398"/>
                </a:lnTo>
                <a:lnTo>
                  <a:pt x="72" y="386"/>
                </a:lnTo>
                <a:lnTo>
                  <a:pt x="72" y="386"/>
                </a:lnTo>
                <a:close/>
                <a:moveTo>
                  <a:pt x="77" y="339"/>
                </a:moveTo>
                <a:lnTo>
                  <a:pt x="77" y="339"/>
                </a:lnTo>
                <a:lnTo>
                  <a:pt x="76" y="339"/>
                </a:lnTo>
                <a:lnTo>
                  <a:pt x="75" y="341"/>
                </a:lnTo>
                <a:lnTo>
                  <a:pt x="72" y="345"/>
                </a:lnTo>
                <a:lnTo>
                  <a:pt x="72" y="345"/>
                </a:lnTo>
                <a:lnTo>
                  <a:pt x="76" y="331"/>
                </a:lnTo>
                <a:lnTo>
                  <a:pt x="78" y="324"/>
                </a:lnTo>
                <a:lnTo>
                  <a:pt x="81" y="316"/>
                </a:lnTo>
                <a:lnTo>
                  <a:pt x="81" y="316"/>
                </a:lnTo>
                <a:lnTo>
                  <a:pt x="78" y="327"/>
                </a:lnTo>
                <a:lnTo>
                  <a:pt x="77" y="339"/>
                </a:lnTo>
                <a:lnTo>
                  <a:pt x="77" y="339"/>
                </a:lnTo>
                <a:close/>
                <a:moveTo>
                  <a:pt x="87" y="503"/>
                </a:moveTo>
                <a:lnTo>
                  <a:pt x="87" y="503"/>
                </a:lnTo>
                <a:lnTo>
                  <a:pt x="84" y="471"/>
                </a:lnTo>
                <a:lnTo>
                  <a:pt x="81" y="440"/>
                </a:lnTo>
                <a:lnTo>
                  <a:pt x="81" y="440"/>
                </a:lnTo>
                <a:lnTo>
                  <a:pt x="82" y="443"/>
                </a:lnTo>
                <a:lnTo>
                  <a:pt x="82" y="443"/>
                </a:lnTo>
                <a:lnTo>
                  <a:pt x="85" y="473"/>
                </a:lnTo>
                <a:lnTo>
                  <a:pt x="87" y="487"/>
                </a:lnTo>
                <a:lnTo>
                  <a:pt x="87" y="503"/>
                </a:lnTo>
                <a:lnTo>
                  <a:pt x="87" y="503"/>
                </a:lnTo>
                <a:close/>
                <a:moveTo>
                  <a:pt x="95" y="651"/>
                </a:moveTo>
                <a:lnTo>
                  <a:pt x="95" y="651"/>
                </a:lnTo>
                <a:lnTo>
                  <a:pt x="95" y="651"/>
                </a:lnTo>
                <a:lnTo>
                  <a:pt x="95" y="651"/>
                </a:lnTo>
                <a:lnTo>
                  <a:pt x="91" y="646"/>
                </a:lnTo>
                <a:lnTo>
                  <a:pt x="91" y="646"/>
                </a:lnTo>
                <a:lnTo>
                  <a:pt x="93" y="646"/>
                </a:lnTo>
                <a:lnTo>
                  <a:pt x="93" y="646"/>
                </a:lnTo>
                <a:lnTo>
                  <a:pt x="96" y="649"/>
                </a:lnTo>
                <a:lnTo>
                  <a:pt x="96" y="649"/>
                </a:lnTo>
                <a:lnTo>
                  <a:pt x="95" y="651"/>
                </a:lnTo>
                <a:lnTo>
                  <a:pt x="95" y="651"/>
                </a:lnTo>
                <a:close/>
                <a:moveTo>
                  <a:pt x="96" y="493"/>
                </a:moveTo>
                <a:lnTo>
                  <a:pt x="96" y="493"/>
                </a:lnTo>
                <a:lnTo>
                  <a:pt x="95" y="480"/>
                </a:lnTo>
                <a:lnTo>
                  <a:pt x="95" y="480"/>
                </a:lnTo>
                <a:lnTo>
                  <a:pt x="97" y="495"/>
                </a:lnTo>
                <a:lnTo>
                  <a:pt x="97" y="495"/>
                </a:lnTo>
                <a:lnTo>
                  <a:pt x="96" y="493"/>
                </a:lnTo>
                <a:lnTo>
                  <a:pt x="96" y="493"/>
                </a:lnTo>
                <a:close/>
                <a:moveTo>
                  <a:pt x="100" y="578"/>
                </a:moveTo>
                <a:lnTo>
                  <a:pt x="100" y="578"/>
                </a:lnTo>
                <a:lnTo>
                  <a:pt x="99" y="540"/>
                </a:lnTo>
                <a:lnTo>
                  <a:pt x="99" y="522"/>
                </a:lnTo>
                <a:lnTo>
                  <a:pt x="99" y="503"/>
                </a:lnTo>
                <a:lnTo>
                  <a:pt x="99" y="503"/>
                </a:lnTo>
                <a:lnTo>
                  <a:pt x="101" y="534"/>
                </a:lnTo>
                <a:lnTo>
                  <a:pt x="102" y="567"/>
                </a:lnTo>
                <a:lnTo>
                  <a:pt x="102" y="567"/>
                </a:lnTo>
                <a:lnTo>
                  <a:pt x="100" y="578"/>
                </a:lnTo>
                <a:lnTo>
                  <a:pt x="100" y="578"/>
                </a:lnTo>
                <a:close/>
                <a:moveTo>
                  <a:pt x="103" y="656"/>
                </a:moveTo>
                <a:lnTo>
                  <a:pt x="103" y="656"/>
                </a:lnTo>
                <a:lnTo>
                  <a:pt x="105" y="654"/>
                </a:lnTo>
                <a:lnTo>
                  <a:pt x="105" y="654"/>
                </a:lnTo>
                <a:lnTo>
                  <a:pt x="117" y="657"/>
                </a:lnTo>
                <a:lnTo>
                  <a:pt x="129" y="660"/>
                </a:lnTo>
                <a:lnTo>
                  <a:pt x="129" y="660"/>
                </a:lnTo>
                <a:lnTo>
                  <a:pt x="115" y="658"/>
                </a:lnTo>
                <a:lnTo>
                  <a:pt x="108" y="657"/>
                </a:lnTo>
                <a:lnTo>
                  <a:pt x="103" y="656"/>
                </a:lnTo>
                <a:lnTo>
                  <a:pt x="103" y="656"/>
                </a:lnTo>
                <a:close/>
                <a:moveTo>
                  <a:pt x="102" y="619"/>
                </a:moveTo>
                <a:lnTo>
                  <a:pt x="102" y="619"/>
                </a:lnTo>
                <a:lnTo>
                  <a:pt x="102" y="616"/>
                </a:lnTo>
                <a:lnTo>
                  <a:pt x="102" y="616"/>
                </a:lnTo>
                <a:lnTo>
                  <a:pt x="103" y="620"/>
                </a:lnTo>
                <a:lnTo>
                  <a:pt x="103" y="620"/>
                </a:lnTo>
                <a:lnTo>
                  <a:pt x="102" y="619"/>
                </a:lnTo>
                <a:lnTo>
                  <a:pt x="102" y="619"/>
                </a:lnTo>
                <a:close/>
                <a:moveTo>
                  <a:pt x="142" y="644"/>
                </a:moveTo>
                <a:lnTo>
                  <a:pt x="142" y="644"/>
                </a:lnTo>
                <a:lnTo>
                  <a:pt x="140" y="642"/>
                </a:lnTo>
                <a:lnTo>
                  <a:pt x="140" y="642"/>
                </a:lnTo>
                <a:lnTo>
                  <a:pt x="146" y="643"/>
                </a:lnTo>
                <a:lnTo>
                  <a:pt x="146" y="643"/>
                </a:lnTo>
                <a:lnTo>
                  <a:pt x="142" y="644"/>
                </a:lnTo>
                <a:lnTo>
                  <a:pt x="142" y="644"/>
                </a:lnTo>
                <a:close/>
                <a:moveTo>
                  <a:pt x="209" y="655"/>
                </a:moveTo>
                <a:lnTo>
                  <a:pt x="209" y="655"/>
                </a:lnTo>
                <a:lnTo>
                  <a:pt x="182" y="656"/>
                </a:lnTo>
                <a:lnTo>
                  <a:pt x="182" y="656"/>
                </a:lnTo>
                <a:lnTo>
                  <a:pt x="214" y="654"/>
                </a:lnTo>
                <a:lnTo>
                  <a:pt x="245" y="651"/>
                </a:lnTo>
                <a:lnTo>
                  <a:pt x="309" y="651"/>
                </a:lnTo>
                <a:lnTo>
                  <a:pt x="309" y="651"/>
                </a:lnTo>
                <a:lnTo>
                  <a:pt x="313" y="652"/>
                </a:lnTo>
                <a:lnTo>
                  <a:pt x="313" y="652"/>
                </a:lnTo>
                <a:lnTo>
                  <a:pt x="286" y="651"/>
                </a:lnTo>
                <a:lnTo>
                  <a:pt x="261" y="651"/>
                </a:lnTo>
                <a:lnTo>
                  <a:pt x="209" y="655"/>
                </a:lnTo>
                <a:lnTo>
                  <a:pt x="209" y="655"/>
                </a:lnTo>
                <a:close/>
                <a:moveTo>
                  <a:pt x="220" y="637"/>
                </a:moveTo>
                <a:lnTo>
                  <a:pt x="220" y="637"/>
                </a:lnTo>
                <a:lnTo>
                  <a:pt x="238" y="634"/>
                </a:lnTo>
                <a:lnTo>
                  <a:pt x="254" y="633"/>
                </a:lnTo>
                <a:lnTo>
                  <a:pt x="271" y="632"/>
                </a:lnTo>
                <a:lnTo>
                  <a:pt x="289" y="632"/>
                </a:lnTo>
                <a:lnTo>
                  <a:pt x="289" y="632"/>
                </a:lnTo>
                <a:lnTo>
                  <a:pt x="266" y="634"/>
                </a:lnTo>
                <a:lnTo>
                  <a:pt x="266" y="634"/>
                </a:lnTo>
                <a:lnTo>
                  <a:pt x="243" y="636"/>
                </a:lnTo>
                <a:lnTo>
                  <a:pt x="220" y="637"/>
                </a:lnTo>
                <a:lnTo>
                  <a:pt x="220" y="637"/>
                </a:lnTo>
                <a:close/>
                <a:moveTo>
                  <a:pt x="318" y="654"/>
                </a:moveTo>
                <a:lnTo>
                  <a:pt x="318" y="654"/>
                </a:lnTo>
                <a:lnTo>
                  <a:pt x="320" y="651"/>
                </a:lnTo>
                <a:lnTo>
                  <a:pt x="320" y="651"/>
                </a:lnTo>
                <a:lnTo>
                  <a:pt x="337" y="651"/>
                </a:lnTo>
                <a:lnTo>
                  <a:pt x="337" y="651"/>
                </a:lnTo>
                <a:lnTo>
                  <a:pt x="338" y="655"/>
                </a:lnTo>
                <a:lnTo>
                  <a:pt x="338" y="655"/>
                </a:lnTo>
                <a:lnTo>
                  <a:pt x="318" y="654"/>
                </a:lnTo>
                <a:lnTo>
                  <a:pt x="318" y="654"/>
                </a:lnTo>
                <a:close/>
                <a:moveTo>
                  <a:pt x="363" y="640"/>
                </a:moveTo>
                <a:lnTo>
                  <a:pt x="363" y="640"/>
                </a:lnTo>
                <a:lnTo>
                  <a:pt x="341" y="640"/>
                </a:lnTo>
                <a:lnTo>
                  <a:pt x="341" y="640"/>
                </a:lnTo>
                <a:lnTo>
                  <a:pt x="354" y="639"/>
                </a:lnTo>
                <a:lnTo>
                  <a:pt x="368" y="638"/>
                </a:lnTo>
                <a:lnTo>
                  <a:pt x="368" y="638"/>
                </a:lnTo>
                <a:lnTo>
                  <a:pt x="363" y="640"/>
                </a:lnTo>
                <a:lnTo>
                  <a:pt x="363" y="640"/>
                </a:lnTo>
                <a:close/>
                <a:moveTo>
                  <a:pt x="382" y="656"/>
                </a:moveTo>
                <a:lnTo>
                  <a:pt x="382" y="656"/>
                </a:lnTo>
                <a:lnTo>
                  <a:pt x="398" y="654"/>
                </a:lnTo>
                <a:lnTo>
                  <a:pt x="398" y="654"/>
                </a:lnTo>
                <a:lnTo>
                  <a:pt x="416" y="654"/>
                </a:lnTo>
                <a:lnTo>
                  <a:pt x="416" y="654"/>
                </a:lnTo>
                <a:lnTo>
                  <a:pt x="382" y="656"/>
                </a:lnTo>
                <a:lnTo>
                  <a:pt x="382" y="656"/>
                </a:lnTo>
                <a:close/>
                <a:moveTo>
                  <a:pt x="507" y="628"/>
                </a:moveTo>
                <a:lnTo>
                  <a:pt x="507" y="628"/>
                </a:lnTo>
                <a:lnTo>
                  <a:pt x="473" y="630"/>
                </a:lnTo>
                <a:lnTo>
                  <a:pt x="438" y="632"/>
                </a:lnTo>
                <a:lnTo>
                  <a:pt x="438" y="632"/>
                </a:lnTo>
                <a:lnTo>
                  <a:pt x="438" y="631"/>
                </a:lnTo>
                <a:lnTo>
                  <a:pt x="438" y="631"/>
                </a:lnTo>
                <a:lnTo>
                  <a:pt x="512" y="628"/>
                </a:lnTo>
                <a:lnTo>
                  <a:pt x="512" y="628"/>
                </a:lnTo>
                <a:lnTo>
                  <a:pt x="507" y="628"/>
                </a:lnTo>
                <a:lnTo>
                  <a:pt x="507" y="628"/>
                </a:lnTo>
                <a:close/>
                <a:moveTo>
                  <a:pt x="534" y="642"/>
                </a:moveTo>
                <a:lnTo>
                  <a:pt x="534" y="642"/>
                </a:lnTo>
                <a:lnTo>
                  <a:pt x="557" y="640"/>
                </a:lnTo>
                <a:lnTo>
                  <a:pt x="557" y="640"/>
                </a:lnTo>
                <a:lnTo>
                  <a:pt x="534" y="642"/>
                </a:lnTo>
                <a:lnTo>
                  <a:pt x="534" y="642"/>
                </a:lnTo>
                <a:close/>
                <a:moveTo>
                  <a:pt x="615" y="640"/>
                </a:moveTo>
                <a:lnTo>
                  <a:pt x="615" y="640"/>
                </a:lnTo>
                <a:lnTo>
                  <a:pt x="587" y="640"/>
                </a:lnTo>
                <a:lnTo>
                  <a:pt x="587" y="640"/>
                </a:lnTo>
                <a:lnTo>
                  <a:pt x="590" y="639"/>
                </a:lnTo>
                <a:lnTo>
                  <a:pt x="590" y="639"/>
                </a:lnTo>
                <a:lnTo>
                  <a:pt x="591" y="638"/>
                </a:lnTo>
                <a:lnTo>
                  <a:pt x="591" y="638"/>
                </a:lnTo>
                <a:lnTo>
                  <a:pt x="616" y="638"/>
                </a:lnTo>
                <a:lnTo>
                  <a:pt x="616" y="638"/>
                </a:lnTo>
                <a:lnTo>
                  <a:pt x="615" y="640"/>
                </a:lnTo>
                <a:lnTo>
                  <a:pt x="615" y="640"/>
                </a:lnTo>
                <a:close/>
                <a:moveTo>
                  <a:pt x="674" y="643"/>
                </a:moveTo>
                <a:lnTo>
                  <a:pt x="674" y="643"/>
                </a:lnTo>
                <a:lnTo>
                  <a:pt x="631" y="640"/>
                </a:lnTo>
                <a:lnTo>
                  <a:pt x="631" y="640"/>
                </a:lnTo>
                <a:lnTo>
                  <a:pt x="626" y="638"/>
                </a:lnTo>
                <a:lnTo>
                  <a:pt x="626" y="638"/>
                </a:lnTo>
                <a:lnTo>
                  <a:pt x="675" y="638"/>
                </a:lnTo>
                <a:lnTo>
                  <a:pt x="675" y="638"/>
                </a:lnTo>
                <a:lnTo>
                  <a:pt x="674" y="640"/>
                </a:lnTo>
                <a:lnTo>
                  <a:pt x="674" y="643"/>
                </a:lnTo>
                <a:lnTo>
                  <a:pt x="674" y="643"/>
                </a:lnTo>
                <a:close/>
                <a:moveTo>
                  <a:pt x="693" y="644"/>
                </a:moveTo>
                <a:lnTo>
                  <a:pt x="693" y="644"/>
                </a:lnTo>
                <a:lnTo>
                  <a:pt x="688" y="642"/>
                </a:lnTo>
                <a:lnTo>
                  <a:pt x="688" y="642"/>
                </a:lnTo>
                <a:lnTo>
                  <a:pt x="694" y="639"/>
                </a:lnTo>
                <a:lnTo>
                  <a:pt x="694" y="639"/>
                </a:lnTo>
                <a:lnTo>
                  <a:pt x="709" y="645"/>
                </a:lnTo>
                <a:lnTo>
                  <a:pt x="709" y="645"/>
                </a:lnTo>
                <a:lnTo>
                  <a:pt x="693" y="644"/>
                </a:lnTo>
                <a:lnTo>
                  <a:pt x="693" y="644"/>
                </a:lnTo>
                <a:close/>
                <a:moveTo>
                  <a:pt x="723" y="628"/>
                </a:moveTo>
                <a:lnTo>
                  <a:pt x="723" y="628"/>
                </a:lnTo>
                <a:lnTo>
                  <a:pt x="817" y="626"/>
                </a:lnTo>
                <a:lnTo>
                  <a:pt x="817" y="626"/>
                </a:lnTo>
                <a:lnTo>
                  <a:pt x="815" y="626"/>
                </a:lnTo>
                <a:lnTo>
                  <a:pt x="815" y="626"/>
                </a:lnTo>
                <a:lnTo>
                  <a:pt x="800" y="627"/>
                </a:lnTo>
                <a:lnTo>
                  <a:pt x="786" y="630"/>
                </a:lnTo>
                <a:lnTo>
                  <a:pt x="786" y="630"/>
                </a:lnTo>
                <a:lnTo>
                  <a:pt x="755" y="630"/>
                </a:lnTo>
                <a:lnTo>
                  <a:pt x="723" y="628"/>
                </a:lnTo>
                <a:lnTo>
                  <a:pt x="723" y="628"/>
                </a:lnTo>
                <a:close/>
                <a:moveTo>
                  <a:pt x="764" y="644"/>
                </a:moveTo>
                <a:lnTo>
                  <a:pt x="764" y="644"/>
                </a:lnTo>
                <a:lnTo>
                  <a:pt x="775" y="642"/>
                </a:lnTo>
                <a:lnTo>
                  <a:pt x="775" y="642"/>
                </a:lnTo>
                <a:lnTo>
                  <a:pt x="784" y="640"/>
                </a:lnTo>
                <a:lnTo>
                  <a:pt x="784" y="640"/>
                </a:lnTo>
                <a:lnTo>
                  <a:pt x="815" y="637"/>
                </a:lnTo>
                <a:lnTo>
                  <a:pt x="831" y="637"/>
                </a:lnTo>
                <a:lnTo>
                  <a:pt x="845" y="638"/>
                </a:lnTo>
                <a:lnTo>
                  <a:pt x="845" y="638"/>
                </a:lnTo>
                <a:lnTo>
                  <a:pt x="805" y="643"/>
                </a:lnTo>
                <a:lnTo>
                  <a:pt x="785" y="644"/>
                </a:lnTo>
                <a:lnTo>
                  <a:pt x="764" y="644"/>
                </a:lnTo>
                <a:lnTo>
                  <a:pt x="764" y="644"/>
                </a:lnTo>
                <a:close/>
                <a:moveTo>
                  <a:pt x="880" y="628"/>
                </a:moveTo>
                <a:lnTo>
                  <a:pt x="880" y="628"/>
                </a:lnTo>
                <a:lnTo>
                  <a:pt x="881" y="626"/>
                </a:lnTo>
                <a:lnTo>
                  <a:pt x="881" y="625"/>
                </a:lnTo>
                <a:lnTo>
                  <a:pt x="881" y="625"/>
                </a:lnTo>
                <a:lnTo>
                  <a:pt x="920" y="625"/>
                </a:lnTo>
                <a:lnTo>
                  <a:pt x="959" y="627"/>
                </a:lnTo>
                <a:lnTo>
                  <a:pt x="959" y="627"/>
                </a:lnTo>
                <a:lnTo>
                  <a:pt x="920" y="628"/>
                </a:lnTo>
                <a:lnTo>
                  <a:pt x="880" y="628"/>
                </a:lnTo>
                <a:lnTo>
                  <a:pt x="880" y="628"/>
                </a:lnTo>
                <a:close/>
                <a:moveTo>
                  <a:pt x="1029" y="633"/>
                </a:moveTo>
                <a:lnTo>
                  <a:pt x="1029" y="633"/>
                </a:lnTo>
                <a:lnTo>
                  <a:pt x="1027" y="632"/>
                </a:lnTo>
                <a:lnTo>
                  <a:pt x="1024" y="631"/>
                </a:lnTo>
                <a:lnTo>
                  <a:pt x="1024" y="631"/>
                </a:lnTo>
                <a:lnTo>
                  <a:pt x="1038" y="630"/>
                </a:lnTo>
                <a:lnTo>
                  <a:pt x="1052" y="630"/>
                </a:lnTo>
                <a:lnTo>
                  <a:pt x="1052" y="630"/>
                </a:lnTo>
                <a:lnTo>
                  <a:pt x="1029" y="633"/>
                </a:lnTo>
                <a:lnTo>
                  <a:pt x="1029" y="633"/>
                </a:lnTo>
                <a:close/>
                <a:moveTo>
                  <a:pt x="1097" y="628"/>
                </a:moveTo>
                <a:lnTo>
                  <a:pt x="1097" y="628"/>
                </a:lnTo>
                <a:lnTo>
                  <a:pt x="1083" y="633"/>
                </a:lnTo>
                <a:lnTo>
                  <a:pt x="1069" y="636"/>
                </a:lnTo>
                <a:lnTo>
                  <a:pt x="1069" y="636"/>
                </a:lnTo>
                <a:lnTo>
                  <a:pt x="1087" y="630"/>
                </a:lnTo>
                <a:lnTo>
                  <a:pt x="1104" y="624"/>
                </a:lnTo>
                <a:lnTo>
                  <a:pt x="1137" y="608"/>
                </a:lnTo>
                <a:lnTo>
                  <a:pt x="1137" y="608"/>
                </a:lnTo>
                <a:lnTo>
                  <a:pt x="1117" y="619"/>
                </a:lnTo>
                <a:lnTo>
                  <a:pt x="1097" y="628"/>
                </a:lnTo>
                <a:lnTo>
                  <a:pt x="1097" y="628"/>
                </a:lnTo>
                <a:close/>
                <a:moveTo>
                  <a:pt x="1064" y="621"/>
                </a:moveTo>
                <a:lnTo>
                  <a:pt x="1064" y="621"/>
                </a:lnTo>
                <a:lnTo>
                  <a:pt x="1071" y="619"/>
                </a:lnTo>
                <a:lnTo>
                  <a:pt x="1071" y="619"/>
                </a:lnTo>
                <a:lnTo>
                  <a:pt x="1071" y="621"/>
                </a:lnTo>
                <a:lnTo>
                  <a:pt x="1071" y="621"/>
                </a:lnTo>
                <a:lnTo>
                  <a:pt x="1064" y="621"/>
                </a:lnTo>
                <a:lnTo>
                  <a:pt x="1064" y="621"/>
                </a:lnTo>
                <a:close/>
                <a:moveTo>
                  <a:pt x="1202" y="548"/>
                </a:moveTo>
                <a:lnTo>
                  <a:pt x="1202" y="548"/>
                </a:lnTo>
                <a:lnTo>
                  <a:pt x="1231" y="528"/>
                </a:lnTo>
                <a:lnTo>
                  <a:pt x="1246" y="519"/>
                </a:lnTo>
                <a:lnTo>
                  <a:pt x="1260" y="510"/>
                </a:lnTo>
                <a:lnTo>
                  <a:pt x="1260" y="510"/>
                </a:lnTo>
                <a:lnTo>
                  <a:pt x="1224" y="533"/>
                </a:lnTo>
                <a:lnTo>
                  <a:pt x="1224" y="533"/>
                </a:lnTo>
                <a:lnTo>
                  <a:pt x="1202" y="548"/>
                </a:lnTo>
                <a:lnTo>
                  <a:pt x="1202" y="548"/>
                </a:lnTo>
                <a:close/>
                <a:moveTo>
                  <a:pt x="1254" y="527"/>
                </a:moveTo>
                <a:lnTo>
                  <a:pt x="1254" y="527"/>
                </a:lnTo>
                <a:lnTo>
                  <a:pt x="1233" y="539"/>
                </a:lnTo>
                <a:lnTo>
                  <a:pt x="1233" y="539"/>
                </a:lnTo>
                <a:lnTo>
                  <a:pt x="1264" y="519"/>
                </a:lnTo>
                <a:lnTo>
                  <a:pt x="1264" y="519"/>
                </a:lnTo>
                <a:lnTo>
                  <a:pt x="1254" y="527"/>
                </a:lnTo>
                <a:lnTo>
                  <a:pt x="1254" y="527"/>
                </a:lnTo>
                <a:close/>
                <a:moveTo>
                  <a:pt x="1290" y="504"/>
                </a:moveTo>
                <a:lnTo>
                  <a:pt x="1290" y="504"/>
                </a:lnTo>
                <a:lnTo>
                  <a:pt x="1278" y="510"/>
                </a:lnTo>
                <a:lnTo>
                  <a:pt x="1278" y="510"/>
                </a:lnTo>
                <a:lnTo>
                  <a:pt x="1294" y="500"/>
                </a:lnTo>
                <a:lnTo>
                  <a:pt x="1294" y="500"/>
                </a:lnTo>
                <a:lnTo>
                  <a:pt x="1290" y="504"/>
                </a:lnTo>
                <a:lnTo>
                  <a:pt x="1290" y="504"/>
                </a:lnTo>
                <a:close/>
                <a:moveTo>
                  <a:pt x="1310" y="495"/>
                </a:moveTo>
                <a:lnTo>
                  <a:pt x="1310" y="495"/>
                </a:lnTo>
                <a:lnTo>
                  <a:pt x="1314" y="487"/>
                </a:lnTo>
                <a:lnTo>
                  <a:pt x="1314" y="487"/>
                </a:lnTo>
                <a:lnTo>
                  <a:pt x="1320" y="484"/>
                </a:lnTo>
                <a:lnTo>
                  <a:pt x="1320" y="484"/>
                </a:lnTo>
                <a:lnTo>
                  <a:pt x="1310" y="495"/>
                </a:lnTo>
                <a:lnTo>
                  <a:pt x="1310" y="495"/>
                </a:lnTo>
                <a:close/>
                <a:moveTo>
                  <a:pt x="1317" y="474"/>
                </a:moveTo>
                <a:lnTo>
                  <a:pt x="1317" y="474"/>
                </a:lnTo>
                <a:lnTo>
                  <a:pt x="1319" y="473"/>
                </a:lnTo>
                <a:lnTo>
                  <a:pt x="1319" y="473"/>
                </a:lnTo>
                <a:lnTo>
                  <a:pt x="1319" y="473"/>
                </a:lnTo>
                <a:lnTo>
                  <a:pt x="1319" y="473"/>
                </a:lnTo>
                <a:lnTo>
                  <a:pt x="1317" y="474"/>
                </a:lnTo>
                <a:lnTo>
                  <a:pt x="1317" y="474"/>
                </a:lnTo>
                <a:close/>
                <a:moveTo>
                  <a:pt x="1094" y="267"/>
                </a:moveTo>
                <a:lnTo>
                  <a:pt x="1094" y="267"/>
                </a:lnTo>
                <a:lnTo>
                  <a:pt x="1112" y="274"/>
                </a:lnTo>
                <a:lnTo>
                  <a:pt x="1131" y="283"/>
                </a:lnTo>
                <a:lnTo>
                  <a:pt x="1150" y="294"/>
                </a:lnTo>
                <a:lnTo>
                  <a:pt x="1168" y="306"/>
                </a:lnTo>
                <a:lnTo>
                  <a:pt x="1184" y="319"/>
                </a:lnTo>
                <a:lnTo>
                  <a:pt x="1200" y="332"/>
                </a:lnTo>
                <a:lnTo>
                  <a:pt x="1216" y="347"/>
                </a:lnTo>
                <a:lnTo>
                  <a:pt x="1230" y="361"/>
                </a:lnTo>
                <a:lnTo>
                  <a:pt x="1230" y="361"/>
                </a:lnTo>
                <a:lnTo>
                  <a:pt x="1241" y="372"/>
                </a:lnTo>
                <a:lnTo>
                  <a:pt x="1253" y="381"/>
                </a:lnTo>
                <a:lnTo>
                  <a:pt x="1280" y="400"/>
                </a:lnTo>
                <a:lnTo>
                  <a:pt x="1305" y="418"/>
                </a:lnTo>
                <a:lnTo>
                  <a:pt x="1317" y="427"/>
                </a:lnTo>
                <a:lnTo>
                  <a:pt x="1329" y="438"/>
                </a:lnTo>
                <a:lnTo>
                  <a:pt x="1329" y="438"/>
                </a:lnTo>
                <a:lnTo>
                  <a:pt x="1322" y="454"/>
                </a:lnTo>
                <a:lnTo>
                  <a:pt x="1318" y="460"/>
                </a:lnTo>
                <a:lnTo>
                  <a:pt x="1311" y="467"/>
                </a:lnTo>
                <a:lnTo>
                  <a:pt x="1311" y="467"/>
                </a:lnTo>
                <a:lnTo>
                  <a:pt x="1292" y="478"/>
                </a:lnTo>
                <a:lnTo>
                  <a:pt x="1281" y="485"/>
                </a:lnTo>
                <a:lnTo>
                  <a:pt x="1278" y="489"/>
                </a:lnTo>
                <a:lnTo>
                  <a:pt x="1277" y="491"/>
                </a:lnTo>
                <a:lnTo>
                  <a:pt x="1277" y="491"/>
                </a:lnTo>
                <a:lnTo>
                  <a:pt x="1260" y="500"/>
                </a:lnTo>
                <a:lnTo>
                  <a:pt x="1243" y="508"/>
                </a:lnTo>
                <a:lnTo>
                  <a:pt x="1228" y="518"/>
                </a:lnTo>
                <a:lnTo>
                  <a:pt x="1213" y="528"/>
                </a:lnTo>
                <a:lnTo>
                  <a:pt x="1183" y="550"/>
                </a:lnTo>
                <a:lnTo>
                  <a:pt x="1153" y="571"/>
                </a:lnTo>
                <a:lnTo>
                  <a:pt x="1153" y="571"/>
                </a:lnTo>
                <a:lnTo>
                  <a:pt x="1135" y="581"/>
                </a:lnTo>
                <a:lnTo>
                  <a:pt x="1117" y="591"/>
                </a:lnTo>
                <a:lnTo>
                  <a:pt x="1098" y="599"/>
                </a:lnTo>
                <a:lnTo>
                  <a:pt x="1080" y="605"/>
                </a:lnTo>
                <a:lnTo>
                  <a:pt x="1060" y="610"/>
                </a:lnTo>
                <a:lnTo>
                  <a:pt x="1040" y="614"/>
                </a:lnTo>
                <a:lnTo>
                  <a:pt x="1020" y="616"/>
                </a:lnTo>
                <a:lnTo>
                  <a:pt x="999" y="618"/>
                </a:lnTo>
                <a:lnTo>
                  <a:pt x="999" y="618"/>
                </a:lnTo>
                <a:lnTo>
                  <a:pt x="959" y="618"/>
                </a:lnTo>
                <a:lnTo>
                  <a:pt x="920" y="616"/>
                </a:lnTo>
                <a:lnTo>
                  <a:pt x="879" y="615"/>
                </a:lnTo>
                <a:lnTo>
                  <a:pt x="839" y="615"/>
                </a:lnTo>
                <a:lnTo>
                  <a:pt x="839" y="615"/>
                </a:lnTo>
                <a:lnTo>
                  <a:pt x="753" y="619"/>
                </a:lnTo>
                <a:lnTo>
                  <a:pt x="711" y="620"/>
                </a:lnTo>
                <a:lnTo>
                  <a:pt x="668" y="620"/>
                </a:lnTo>
                <a:lnTo>
                  <a:pt x="668" y="620"/>
                </a:lnTo>
                <a:lnTo>
                  <a:pt x="655" y="618"/>
                </a:lnTo>
                <a:lnTo>
                  <a:pt x="642" y="616"/>
                </a:lnTo>
                <a:lnTo>
                  <a:pt x="613" y="616"/>
                </a:lnTo>
                <a:lnTo>
                  <a:pt x="583" y="618"/>
                </a:lnTo>
                <a:lnTo>
                  <a:pt x="555" y="618"/>
                </a:lnTo>
                <a:lnTo>
                  <a:pt x="555" y="618"/>
                </a:lnTo>
                <a:lnTo>
                  <a:pt x="487" y="619"/>
                </a:lnTo>
                <a:lnTo>
                  <a:pt x="420" y="621"/>
                </a:lnTo>
                <a:lnTo>
                  <a:pt x="420" y="621"/>
                </a:lnTo>
                <a:lnTo>
                  <a:pt x="406" y="620"/>
                </a:lnTo>
                <a:lnTo>
                  <a:pt x="391" y="620"/>
                </a:lnTo>
                <a:lnTo>
                  <a:pt x="377" y="621"/>
                </a:lnTo>
                <a:lnTo>
                  <a:pt x="362" y="622"/>
                </a:lnTo>
                <a:lnTo>
                  <a:pt x="362" y="622"/>
                </a:lnTo>
                <a:lnTo>
                  <a:pt x="324" y="624"/>
                </a:lnTo>
                <a:lnTo>
                  <a:pt x="284" y="622"/>
                </a:lnTo>
                <a:lnTo>
                  <a:pt x="284" y="622"/>
                </a:lnTo>
                <a:lnTo>
                  <a:pt x="268" y="622"/>
                </a:lnTo>
                <a:lnTo>
                  <a:pt x="252" y="624"/>
                </a:lnTo>
                <a:lnTo>
                  <a:pt x="219" y="628"/>
                </a:lnTo>
                <a:lnTo>
                  <a:pt x="188" y="632"/>
                </a:lnTo>
                <a:lnTo>
                  <a:pt x="171" y="633"/>
                </a:lnTo>
                <a:lnTo>
                  <a:pt x="155" y="634"/>
                </a:lnTo>
                <a:lnTo>
                  <a:pt x="155" y="634"/>
                </a:lnTo>
                <a:lnTo>
                  <a:pt x="141" y="633"/>
                </a:lnTo>
                <a:lnTo>
                  <a:pt x="131" y="630"/>
                </a:lnTo>
                <a:lnTo>
                  <a:pt x="123" y="626"/>
                </a:lnTo>
                <a:lnTo>
                  <a:pt x="118" y="620"/>
                </a:lnTo>
                <a:lnTo>
                  <a:pt x="114" y="613"/>
                </a:lnTo>
                <a:lnTo>
                  <a:pt x="112" y="603"/>
                </a:lnTo>
                <a:lnTo>
                  <a:pt x="111" y="592"/>
                </a:lnTo>
                <a:lnTo>
                  <a:pt x="112" y="580"/>
                </a:lnTo>
                <a:lnTo>
                  <a:pt x="112" y="580"/>
                </a:lnTo>
                <a:lnTo>
                  <a:pt x="113" y="554"/>
                </a:lnTo>
                <a:lnTo>
                  <a:pt x="114" y="527"/>
                </a:lnTo>
                <a:lnTo>
                  <a:pt x="114" y="514"/>
                </a:lnTo>
                <a:lnTo>
                  <a:pt x="113" y="500"/>
                </a:lnTo>
                <a:lnTo>
                  <a:pt x="111" y="486"/>
                </a:lnTo>
                <a:lnTo>
                  <a:pt x="107" y="474"/>
                </a:lnTo>
                <a:lnTo>
                  <a:pt x="107" y="474"/>
                </a:lnTo>
                <a:lnTo>
                  <a:pt x="102" y="460"/>
                </a:lnTo>
                <a:lnTo>
                  <a:pt x="99" y="444"/>
                </a:lnTo>
                <a:lnTo>
                  <a:pt x="91" y="412"/>
                </a:lnTo>
                <a:lnTo>
                  <a:pt x="88" y="378"/>
                </a:lnTo>
                <a:lnTo>
                  <a:pt x="87" y="347"/>
                </a:lnTo>
                <a:lnTo>
                  <a:pt x="87" y="347"/>
                </a:lnTo>
                <a:lnTo>
                  <a:pt x="88" y="333"/>
                </a:lnTo>
                <a:lnTo>
                  <a:pt x="90" y="320"/>
                </a:lnTo>
                <a:lnTo>
                  <a:pt x="93" y="313"/>
                </a:lnTo>
                <a:lnTo>
                  <a:pt x="95" y="307"/>
                </a:lnTo>
                <a:lnTo>
                  <a:pt x="99" y="302"/>
                </a:lnTo>
                <a:lnTo>
                  <a:pt x="105" y="297"/>
                </a:lnTo>
                <a:lnTo>
                  <a:pt x="105" y="297"/>
                </a:lnTo>
                <a:lnTo>
                  <a:pt x="108" y="295"/>
                </a:lnTo>
                <a:lnTo>
                  <a:pt x="114" y="294"/>
                </a:lnTo>
                <a:lnTo>
                  <a:pt x="126" y="290"/>
                </a:lnTo>
                <a:lnTo>
                  <a:pt x="137" y="288"/>
                </a:lnTo>
                <a:lnTo>
                  <a:pt x="142" y="285"/>
                </a:lnTo>
                <a:lnTo>
                  <a:pt x="146" y="283"/>
                </a:lnTo>
                <a:lnTo>
                  <a:pt x="146" y="283"/>
                </a:lnTo>
                <a:lnTo>
                  <a:pt x="164" y="285"/>
                </a:lnTo>
                <a:lnTo>
                  <a:pt x="182" y="288"/>
                </a:lnTo>
                <a:lnTo>
                  <a:pt x="201" y="288"/>
                </a:lnTo>
                <a:lnTo>
                  <a:pt x="219" y="288"/>
                </a:lnTo>
                <a:lnTo>
                  <a:pt x="256" y="285"/>
                </a:lnTo>
                <a:lnTo>
                  <a:pt x="276" y="285"/>
                </a:lnTo>
                <a:lnTo>
                  <a:pt x="294" y="285"/>
                </a:lnTo>
                <a:lnTo>
                  <a:pt x="294" y="285"/>
                </a:lnTo>
                <a:lnTo>
                  <a:pt x="290" y="292"/>
                </a:lnTo>
                <a:lnTo>
                  <a:pt x="286" y="301"/>
                </a:lnTo>
                <a:lnTo>
                  <a:pt x="286" y="301"/>
                </a:lnTo>
                <a:lnTo>
                  <a:pt x="278" y="301"/>
                </a:lnTo>
                <a:lnTo>
                  <a:pt x="266" y="304"/>
                </a:lnTo>
                <a:lnTo>
                  <a:pt x="261" y="307"/>
                </a:lnTo>
                <a:lnTo>
                  <a:pt x="256" y="309"/>
                </a:lnTo>
                <a:lnTo>
                  <a:pt x="253" y="313"/>
                </a:lnTo>
                <a:lnTo>
                  <a:pt x="253" y="314"/>
                </a:lnTo>
                <a:lnTo>
                  <a:pt x="253" y="316"/>
                </a:lnTo>
                <a:lnTo>
                  <a:pt x="253" y="316"/>
                </a:lnTo>
                <a:lnTo>
                  <a:pt x="252" y="321"/>
                </a:lnTo>
                <a:lnTo>
                  <a:pt x="250" y="325"/>
                </a:lnTo>
                <a:lnTo>
                  <a:pt x="250" y="328"/>
                </a:lnTo>
                <a:lnTo>
                  <a:pt x="252" y="332"/>
                </a:lnTo>
                <a:lnTo>
                  <a:pt x="253" y="336"/>
                </a:lnTo>
                <a:lnTo>
                  <a:pt x="255" y="339"/>
                </a:lnTo>
                <a:lnTo>
                  <a:pt x="261" y="344"/>
                </a:lnTo>
                <a:lnTo>
                  <a:pt x="270" y="348"/>
                </a:lnTo>
                <a:lnTo>
                  <a:pt x="278" y="350"/>
                </a:lnTo>
                <a:lnTo>
                  <a:pt x="286" y="351"/>
                </a:lnTo>
                <a:lnTo>
                  <a:pt x="294" y="350"/>
                </a:lnTo>
                <a:lnTo>
                  <a:pt x="294" y="350"/>
                </a:lnTo>
                <a:lnTo>
                  <a:pt x="298" y="349"/>
                </a:lnTo>
                <a:lnTo>
                  <a:pt x="302" y="348"/>
                </a:lnTo>
                <a:lnTo>
                  <a:pt x="306" y="345"/>
                </a:lnTo>
                <a:lnTo>
                  <a:pt x="308" y="342"/>
                </a:lnTo>
                <a:lnTo>
                  <a:pt x="312" y="336"/>
                </a:lnTo>
                <a:lnTo>
                  <a:pt x="314" y="327"/>
                </a:lnTo>
                <a:lnTo>
                  <a:pt x="313" y="320"/>
                </a:lnTo>
                <a:lnTo>
                  <a:pt x="309" y="313"/>
                </a:lnTo>
                <a:lnTo>
                  <a:pt x="304" y="307"/>
                </a:lnTo>
                <a:lnTo>
                  <a:pt x="301" y="304"/>
                </a:lnTo>
                <a:lnTo>
                  <a:pt x="296" y="302"/>
                </a:lnTo>
                <a:lnTo>
                  <a:pt x="296" y="302"/>
                </a:lnTo>
                <a:lnTo>
                  <a:pt x="300" y="294"/>
                </a:lnTo>
                <a:lnTo>
                  <a:pt x="303" y="285"/>
                </a:lnTo>
                <a:lnTo>
                  <a:pt x="303" y="285"/>
                </a:lnTo>
                <a:lnTo>
                  <a:pt x="383" y="286"/>
                </a:lnTo>
                <a:lnTo>
                  <a:pt x="463" y="285"/>
                </a:lnTo>
                <a:lnTo>
                  <a:pt x="622" y="282"/>
                </a:lnTo>
                <a:lnTo>
                  <a:pt x="782" y="278"/>
                </a:lnTo>
                <a:lnTo>
                  <a:pt x="942" y="274"/>
                </a:lnTo>
                <a:lnTo>
                  <a:pt x="942" y="274"/>
                </a:lnTo>
                <a:lnTo>
                  <a:pt x="939" y="284"/>
                </a:lnTo>
                <a:lnTo>
                  <a:pt x="934" y="294"/>
                </a:lnTo>
                <a:lnTo>
                  <a:pt x="934" y="294"/>
                </a:lnTo>
                <a:lnTo>
                  <a:pt x="926" y="291"/>
                </a:lnTo>
                <a:lnTo>
                  <a:pt x="912" y="291"/>
                </a:lnTo>
                <a:lnTo>
                  <a:pt x="905" y="291"/>
                </a:lnTo>
                <a:lnTo>
                  <a:pt x="900" y="292"/>
                </a:lnTo>
                <a:lnTo>
                  <a:pt x="898" y="294"/>
                </a:lnTo>
                <a:lnTo>
                  <a:pt x="898" y="295"/>
                </a:lnTo>
                <a:lnTo>
                  <a:pt x="898" y="296"/>
                </a:lnTo>
                <a:lnTo>
                  <a:pt x="899" y="298"/>
                </a:lnTo>
                <a:lnTo>
                  <a:pt x="899" y="298"/>
                </a:lnTo>
                <a:lnTo>
                  <a:pt x="896" y="303"/>
                </a:lnTo>
                <a:lnTo>
                  <a:pt x="896" y="303"/>
                </a:lnTo>
                <a:lnTo>
                  <a:pt x="894" y="304"/>
                </a:lnTo>
                <a:lnTo>
                  <a:pt x="892" y="306"/>
                </a:lnTo>
                <a:lnTo>
                  <a:pt x="892" y="309"/>
                </a:lnTo>
                <a:lnTo>
                  <a:pt x="892" y="314"/>
                </a:lnTo>
                <a:lnTo>
                  <a:pt x="893" y="318"/>
                </a:lnTo>
                <a:lnTo>
                  <a:pt x="893" y="318"/>
                </a:lnTo>
                <a:lnTo>
                  <a:pt x="896" y="321"/>
                </a:lnTo>
                <a:lnTo>
                  <a:pt x="898" y="325"/>
                </a:lnTo>
                <a:lnTo>
                  <a:pt x="902" y="328"/>
                </a:lnTo>
                <a:lnTo>
                  <a:pt x="906" y="331"/>
                </a:lnTo>
                <a:lnTo>
                  <a:pt x="915" y="335"/>
                </a:lnTo>
                <a:lnTo>
                  <a:pt x="924" y="336"/>
                </a:lnTo>
                <a:lnTo>
                  <a:pt x="924" y="336"/>
                </a:lnTo>
                <a:lnTo>
                  <a:pt x="909" y="339"/>
                </a:lnTo>
                <a:lnTo>
                  <a:pt x="893" y="343"/>
                </a:lnTo>
                <a:lnTo>
                  <a:pt x="877" y="344"/>
                </a:lnTo>
                <a:lnTo>
                  <a:pt x="870" y="344"/>
                </a:lnTo>
                <a:lnTo>
                  <a:pt x="862" y="343"/>
                </a:lnTo>
                <a:lnTo>
                  <a:pt x="862" y="343"/>
                </a:lnTo>
                <a:lnTo>
                  <a:pt x="852" y="339"/>
                </a:lnTo>
                <a:lnTo>
                  <a:pt x="844" y="336"/>
                </a:lnTo>
                <a:lnTo>
                  <a:pt x="835" y="332"/>
                </a:lnTo>
                <a:lnTo>
                  <a:pt x="826" y="330"/>
                </a:lnTo>
                <a:lnTo>
                  <a:pt x="826" y="330"/>
                </a:lnTo>
                <a:lnTo>
                  <a:pt x="821" y="330"/>
                </a:lnTo>
                <a:lnTo>
                  <a:pt x="817" y="331"/>
                </a:lnTo>
                <a:lnTo>
                  <a:pt x="808" y="333"/>
                </a:lnTo>
                <a:lnTo>
                  <a:pt x="799" y="335"/>
                </a:lnTo>
                <a:lnTo>
                  <a:pt x="796" y="335"/>
                </a:lnTo>
                <a:lnTo>
                  <a:pt x="792" y="332"/>
                </a:lnTo>
                <a:lnTo>
                  <a:pt x="792" y="332"/>
                </a:lnTo>
                <a:lnTo>
                  <a:pt x="787" y="328"/>
                </a:lnTo>
                <a:lnTo>
                  <a:pt x="786" y="325"/>
                </a:lnTo>
                <a:lnTo>
                  <a:pt x="787" y="322"/>
                </a:lnTo>
                <a:lnTo>
                  <a:pt x="790" y="320"/>
                </a:lnTo>
                <a:lnTo>
                  <a:pt x="793" y="318"/>
                </a:lnTo>
                <a:lnTo>
                  <a:pt x="797" y="315"/>
                </a:lnTo>
                <a:lnTo>
                  <a:pt x="804" y="314"/>
                </a:lnTo>
                <a:lnTo>
                  <a:pt x="804" y="314"/>
                </a:lnTo>
                <a:lnTo>
                  <a:pt x="812" y="314"/>
                </a:lnTo>
                <a:lnTo>
                  <a:pt x="821" y="315"/>
                </a:lnTo>
                <a:lnTo>
                  <a:pt x="838" y="319"/>
                </a:lnTo>
                <a:lnTo>
                  <a:pt x="846" y="319"/>
                </a:lnTo>
                <a:lnTo>
                  <a:pt x="853" y="319"/>
                </a:lnTo>
                <a:lnTo>
                  <a:pt x="861" y="316"/>
                </a:lnTo>
                <a:lnTo>
                  <a:pt x="867" y="313"/>
                </a:lnTo>
                <a:lnTo>
                  <a:pt x="867" y="313"/>
                </a:lnTo>
                <a:lnTo>
                  <a:pt x="873" y="308"/>
                </a:lnTo>
                <a:lnTo>
                  <a:pt x="881" y="302"/>
                </a:lnTo>
                <a:lnTo>
                  <a:pt x="889" y="296"/>
                </a:lnTo>
                <a:lnTo>
                  <a:pt x="891" y="294"/>
                </a:lnTo>
                <a:lnTo>
                  <a:pt x="891" y="290"/>
                </a:lnTo>
                <a:lnTo>
                  <a:pt x="891" y="290"/>
                </a:lnTo>
                <a:lnTo>
                  <a:pt x="889" y="289"/>
                </a:lnTo>
                <a:lnTo>
                  <a:pt x="888" y="288"/>
                </a:lnTo>
                <a:lnTo>
                  <a:pt x="883" y="288"/>
                </a:lnTo>
                <a:lnTo>
                  <a:pt x="879" y="290"/>
                </a:lnTo>
                <a:lnTo>
                  <a:pt x="873" y="295"/>
                </a:lnTo>
                <a:lnTo>
                  <a:pt x="862" y="304"/>
                </a:lnTo>
                <a:lnTo>
                  <a:pt x="856" y="310"/>
                </a:lnTo>
                <a:lnTo>
                  <a:pt x="856" y="310"/>
                </a:lnTo>
                <a:lnTo>
                  <a:pt x="840" y="307"/>
                </a:lnTo>
                <a:lnTo>
                  <a:pt x="826" y="304"/>
                </a:lnTo>
                <a:lnTo>
                  <a:pt x="809" y="303"/>
                </a:lnTo>
                <a:lnTo>
                  <a:pt x="802" y="304"/>
                </a:lnTo>
                <a:lnTo>
                  <a:pt x="794" y="306"/>
                </a:lnTo>
                <a:lnTo>
                  <a:pt x="794" y="306"/>
                </a:lnTo>
                <a:lnTo>
                  <a:pt x="791" y="307"/>
                </a:lnTo>
                <a:lnTo>
                  <a:pt x="787" y="309"/>
                </a:lnTo>
                <a:lnTo>
                  <a:pt x="782" y="314"/>
                </a:lnTo>
                <a:lnTo>
                  <a:pt x="779" y="320"/>
                </a:lnTo>
                <a:lnTo>
                  <a:pt x="779" y="327"/>
                </a:lnTo>
                <a:lnTo>
                  <a:pt x="781" y="333"/>
                </a:lnTo>
                <a:lnTo>
                  <a:pt x="785" y="339"/>
                </a:lnTo>
                <a:lnTo>
                  <a:pt x="787" y="341"/>
                </a:lnTo>
                <a:lnTo>
                  <a:pt x="791" y="343"/>
                </a:lnTo>
                <a:lnTo>
                  <a:pt x="794" y="343"/>
                </a:lnTo>
                <a:lnTo>
                  <a:pt x="799" y="344"/>
                </a:lnTo>
                <a:lnTo>
                  <a:pt x="799" y="344"/>
                </a:lnTo>
                <a:lnTo>
                  <a:pt x="808" y="343"/>
                </a:lnTo>
                <a:lnTo>
                  <a:pt x="816" y="341"/>
                </a:lnTo>
                <a:lnTo>
                  <a:pt x="824" y="341"/>
                </a:lnTo>
                <a:lnTo>
                  <a:pt x="833" y="341"/>
                </a:lnTo>
                <a:lnTo>
                  <a:pt x="833" y="341"/>
                </a:lnTo>
                <a:lnTo>
                  <a:pt x="840" y="343"/>
                </a:lnTo>
                <a:lnTo>
                  <a:pt x="846" y="347"/>
                </a:lnTo>
                <a:lnTo>
                  <a:pt x="853" y="350"/>
                </a:lnTo>
                <a:lnTo>
                  <a:pt x="859" y="353"/>
                </a:lnTo>
                <a:lnTo>
                  <a:pt x="859" y="353"/>
                </a:lnTo>
                <a:lnTo>
                  <a:pt x="871" y="354"/>
                </a:lnTo>
                <a:lnTo>
                  <a:pt x="882" y="354"/>
                </a:lnTo>
                <a:lnTo>
                  <a:pt x="894" y="353"/>
                </a:lnTo>
                <a:lnTo>
                  <a:pt x="905" y="351"/>
                </a:lnTo>
                <a:lnTo>
                  <a:pt x="927" y="344"/>
                </a:lnTo>
                <a:lnTo>
                  <a:pt x="948" y="338"/>
                </a:lnTo>
                <a:lnTo>
                  <a:pt x="948" y="338"/>
                </a:lnTo>
                <a:lnTo>
                  <a:pt x="959" y="336"/>
                </a:lnTo>
                <a:lnTo>
                  <a:pt x="969" y="335"/>
                </a:lnTo>
                <a:lnTo>
                  <a:pt x="989" y="333"/>
                </a:lnTo>
                <a:lnTo>
                  <a:pt x="1010" y="332"/>
                </a:lnTo>
                <a:lnTo>
                  <a:pt x="1021" y="330"/>
                </a:lnTo>
                <a:lnTo>
                  <a:pt x="1030" y="327"/>
                </a:lnTo>
                <a:lnTo>
                  <a:pt x="1030" y="327"/>
                </a:lnTo>
                <a:lnTo>
                  <a:pt x="1036" y="325"/>
                </a:lnTo>
                <a:lnTo>
                  <a:pt x="1041" y="322"/>
                </a:lnTo>
                <a:lnTo>
                  <a:pt x="1045" y="320"/>
                </a:lnTo>
                <a:lnTo>
                  <a:pt x="1047" y="316"/>
                </a:lnTo>
                <a:lnTo>
                  <a:pt x="1048" y="314"/>
                </a:lnTo>
                <a:lnTo>
                  <a:pt x="1048" y="312"/>
                </a:lnTo>
                <a:lnTo>
                  <a:pt x="1047" y="308"/>
                </a:lnTo>
                <a:lnTo>
                  <a:pt x="1046" y="306"/>
                </a:lnTo>
                <a:lnTo>
                  <a:pt x="1040" y="301"/>
                </a:lnTo>
                <a:lnTo>
                  <a:pt x="1033" y="297"/>
                </a:lnTo>
                <a:lnTo>
                  <a:pt x="1024" y="294"/>
                </a:lnTo>
                <a:lnTo>
                  <a:pt x="1015" y="294"/>
                </a:lnTo>
                <a:lnTo>
                  <a:pt x="1015" y="294"/>
                </a:lnTo>
                <a:lnTo>
                  <a:pt x="1004" y="295"/>
                </a:lnTo>
                <a:lnTo>
                  <a:pt x="988" y="297"/>
                </a:lnTo>
                <a:lnTo>
                  <a:pt x="980" y="300"/>
                </a:lnTo>
                <a:lnTo>
                  <a:pt x="974" y="303"/>
                </a:lnTo>
                <a:lnTo>
                  <a:pt x="969" y="306"/>
                </a:lnTo>
                <a:lnTo>
                  <a:pt x="969" y="308"/>
                </a:lnTo>
                <a:lnTo>
                  <a:pt x="969" y="310"/>
                </a:lnTo>
                <a:lnTo>
                  <a:pt x="969" y="310"/>
                </a:lnTo>
                <a:lnTo>
                  <a:pt x="970" y="310"/>
                </a:lnTo>
                <a:lnTo>
                  <a:pt x="971" y="312"/>
                </a:lnTo>
                <a:lnTo>
                  <a:pt x="979" y="310"/>
                </a:lnTo>
                <a:lnTo>
                  <a:pt x="1000" y="307"/>
                </a:lnTo>
                <a:lnTo>
                  <a:pt x="1011" y="306"/>
                </a:lnTo>
                <a:lnTo>
                  <a:pt x="1023" y="306"/>
                </a:lnTo>
                <a:lnTo>
                  <a:pt x="1033" y="307"/>
                </a:lnTo>
                <a:lnTo>
                  <a:pt x="1036" y="309"/>
                </a:lnTo>
                <a:lnTo>
                  <a:pt x="1040" y="312"/>
                </a:lnTo>
                <a:lnTo>
                  <a:pt x="1040" y="312"/>
                </a:lnTo>
                <a:lnTo>
                  <a:pt x="1035" y="315"/>
                </a:lnTo>
                <a:lnTo>
                  <a:pt x="1030" y="318"/>
                </a:lnTo>
                <a:lnTo>
                  <a:pt x="1020" y="322"/>
                </a:lnTo>
                <a:lnTo>
                  <a:pt x="1007" y="324"/>
                </a:lnTo>
                <a:lnTo>
                  <a:pt x="994" y="325"/>
                </a:lnTo>
                <a:lnTo>
                  <a:pt x="969" y="326"/>
                </a:lnTo>
                <a:lnTo>
                  <a:pt x="957" y="326"/>
                </a:lnTo>
                <a:lnTo>
                  <a:pt x="946" y="328"/>
                </a:lnTo>
                <a:lnTo>
                  <a:pt x="946" y="328"/>
                </a:lnTo>
                <a:lnTo>
                  <a:pt x="948" y="325"/>
                </a:lnTo>
                <a:lnTo>
                  <a:pt x="951" y="321"/>
                </a:lnTo>
                <a:lnTo>
                  <a:pt x="952" y="316"/>
                </a:lnTo>
                <a:lnTo>
                  <a:pt x="952" y="313"/>
                </a:lnTo>
                <a:lnTo>
                  <a:pt x="951" y="308"/>
                </a:lnTo>
                <a:lnTo>
                  <a:pt x="948" y="304"/>
                </a:lnTo>
                <a:lnTo>
                  <a:pt x="946" y="301"/>
                </a:lnTo>
                <a:lnTo>
                  <a:pt x="942" y="297"/>
                </a:lnTo>
                <a:lnTo>
                  <a:pt x="942" y="297"/>
                </a:lnTo>
                <a:lnTo>
                  <a:pt x="948" y="286"/>
                </a:lnTo>
                <a:lnTo>
                  <a:pt x="951" y="280"/>
                </a:lnTo>
                <a:lnTo>
                  <a:pt x="952" y="273"/>
                </a:lnTo>
                <a:lnTo>
                  <a:pt x="952" y="273"/>
                </a:lnTo>
                <a:lnTo>
                  <a:pt x="980" y="274"/>
                </a:lnTo>
                <a:lnTo>
                  <a:pt x="1028" y="274"/>
                </a:lnTo>
                <a:lnTo>
                  <a:pt x="1052" y="274"/>
                </a:lnTo>
                <a:lnTo>
                  <a:pt x="1072" y="273"/>
                </a:lnTo>
                <a:lnTo>
                  <a:pt x="1088" y="271"/>
                </a:lnTo>
                <a:lnTo>
                  <a:pt x="1092" y="269"/>
                </a:lnTo>
                <a:lnTo>
                  <a:pt x="1094" y="267"/>
                </a:lnTo>
                <a:lnTo>
                  <a:pt x="1094" y="267"/>
                </a:lnTo>
                <a:close/>
                <a:moveTo>
                  <a:pt x="265" y="332"/>
                </a:moveTo>
                <a:lnTo>
                  <a:pt x="265" y="332"/>
                </a:lnTo>
                <a:lnTo>
                  <a:pt x="264" y="327"/>
                </a:lnTo>
                <a:lnTo>
                  <a:pt x="262" y="322"/>
                </a:lnTo>
                <a:lnTo>
                  <a:pt x="262" y="322"/>
                </a:lnTo>
                <a:lnTo>
                  <a:pt x="268" y="325"/>
                </a:lnTo>
                <a:lnTo>
                  <a:pt x="277" y="330"/>
                </a:lnTo>
                <a:lnTo>
                  <a:pt x="285" y="335"/>
                </a:lnTo>
                <a:lnTo>
                  <a:pt x="288" y="335"/>
                </a:lnTo>
                <a:lnTo>
                  <a:pt x="290" y="335"/>
                </a:lnTo>
                <a:lnTo>
                  <a:pt x="290" y="335"/>
                </a:lnTo>
                <a:lnTo>
                  <a:pt x="291" y="336"/>
                </a:lnTo>
                <a:lnTo>
                  <a:pt x="291" y="336"/>
                </a:lnTo>
                <a:lnTo>
                  <a:pt x="289" y="338"/>
                </a:lnTo>
                <a:lnTo>
                  <a:pt x="288" y="342"/>
                </a:lnTo>
                <a:lnTo>
                  <a:pt x="288" y="342"/>
                </a:lnTo>
                <a:lnTo>
                  <a:pt x="282" y="342"/>
                </a:lnTo>
                <a:lnTo>
                  <a:pt x="276" y="341"/>
                </a:lnTo>
                <a:lnTo>
                  <a:pt x="271" y="338"/>
                </a:lnTo>
                <a:lnTo>
                  <a:pt x="266" y="336"/>
                </a:lnTo>
                <a:lnTo>
                  <a:pt x="266" y="336"/>
                </a:lnTo>
                <a:lnTo>
                  <a:pt x="265" y="332"/>
                </a:lnTo>
                <a:lnTo>
                  <a:pt x="265" y="332"/>
                </a:lnTo>
                <a:close/>
                <a:moveTo>
                  <a:pt x="284" y="321"/>
                </a:moveTo>
                <a:lnTo>
                  <a:pt x="284" y="321"/>
                </a:lnTo>
                <a:lnTo>
                  <a:pt x="285" y="320"/>
                </a:lnTo>
                <a:lnTo>
                  <a:pt x="285" y="320"/>
                </a:lnTo>
                <a:lnTo>
                  <a:pt x="286" y="322"/>
                </a:lnTo>
                <a:lnTo>
                  <a:pt x="288" y="325"/>
                </a:lnTo>
                <a:lnTo>
                  <a:pt x="288" y="325"/>
                </a:lnTo>
                <a:lnTo>
                  <a:pt x="284" y="321"/>
                </a:lnTo>
                <a:lnTo>
                  <a:pt x="284" y="321"/>
                </a:lnTo>
                <a:close/>
                <a:moveTo>
                  <a:pt x="924" y="316"/>
                </a:moveTo>
                <a:lnTo>
                  <a:pt x="924" y="316"/>
                </a:lnTo>
                <a:lnTo>
                  <a:pt x="932" y="324"/>
                </a:lnTo>
                <a:lnTo>
                  <a:pt x="932" y="324"/>
                </a:lnTo>
                <a:lnTo>
                  <a:pt x="930" y="325"/>
                </a:lnTo>
                <a:lnTo>
                  <a:pt x="930" y="325"/>
                </a:lnTo>
                <a:lnTo>
                  <a:pt x="923" y="326"/>
                </a:lnTo>
                <a:lnTo>
                  <a:pt x="915" y="324"/>
                </a:lnTo>
                <a:lnTo>
                  <a:pt x="908" y="321"/>
                </a:lnTo>
                <a:lnTo>
                  <a:pt x="905" y="318"/>
                </a:lnTo>
                <a:lnTo>
                  <a:pt x="903" y="315"/>
                </a:lnTo>
                <a:lnTo>
                  <a:pt x="903" y="315"/>
                </a:lnTo>
                <a:lnTo>
                  <a:pt x="906" y="313"/>
                </a:lnTo>
                <a:lnTo>
                  <a:pt x="906" y="313"/>
                </a:lnTo>
                <a:lnTo>
                  <a:pt x="911" y="316"/>
                </a:lnTo>
                <a:lnTo>
                  <a:pt x="916" y="319"/>
                </a:lnTo>
                <a:lnTo>
                  <a:pt x="920" y="319"/>
                </a:lnTo>
                <a:lnTo>
                  <a:pt x="924" y="316"/>
                </a:lnTo>
                <a:lnTo>
                  <a:pt x="924" y="316"/>
                </a:lnTo>
                <a:close/>
                <a:moveTo>
                  <a:pt x="910" y="302"/>
                </a:moveTo>
                <a:lnTo>
                  <a:pt x="910" y="302"/>
                </a:lnTo>
                <a:lnTo>
                  <a:pt x="914" y="301"/>
                </a:lnTo>
                <a:lnTo>
                  <a:pt x="914" y="301"/>
                </a:lnTo>
                <a:lnTo>
                  <a:pt x="920" y="303"/>
                </a:lnTo>
                <a:lnTo>
                  <a:pt x="920" y="303"/>
                </a:lnTo>
                <a:lnTo>
                  <a:pt x="915" y="302"/>
                </a:lnTo>
                <a:lnTo>
                  <a:pt x="910" y="302"/>
                </a:lnTo>
                <a:lnTo>
                  <a:pt x="910" y="302"/>
                </a:lnTo>
                <a:close/>
                <a:moveTo>
                  <a:pt x="942" y="265"/>
                </a:moveTo>
                <a:lnTo>
                  <a:pt x="942" y="265"/>
                </a:lnTo>
                <a:lnTo>
                  <a:pt x="909" y="265"/>
                </a:lnTo>
                <a:lnTo>
                  <a:pt x="909" y="265"/>
                </a:lnTo>
                <a:lnTo>
                  <a:pt x="906" y="259"/>
                </a:lnTo>
                <a:lnTo>
                  <a:pt x="905" y="253"/>
                </a:lnTo>
                <a:lnTo>
                  <a:pt x="905" y="247"/>
                </a:lnTo>
                <a:lnTo>
                  <a:pt x="908" y="243"/>
                </a:lnTo>
                <a:lnTo>
                  <a:pt x="908" y="243"/>
                </a:lnTo>
                <a:lnTo>
                  <a:pt x="910" y="247"/>
                </a:lnTo>
                <a:lnTo>
                  <a:pt x="912" y="249"/>
                </a:lnTo>
                <a:lnTo>
                  <a:pt x="916" y="250"/>
                </a:lnTo>
                <a:lnTo>
                  <a:pt x="918" y="251"/>
                </a:lnTo>
                <a:lnTo>
                  <a:pt x="922" y="250"/>
                </a:lnTo>
                <a:lnTo>
                  <a:pt x="926" y="248"/>
                </a:lnTo>
                <a:lnTo>
                  <a:pt x="933" y="242"/>
                </a:lnTo>
                <a:lnTo>
                  <a:pt x="933" y="242"/>
                </a:lnTo>
                <a:lnTo>
                  <a:pt x="936" y="247"/>
                </a:lnTo>
                <a:lnTo>
                  <a:pt x="936" y="247"/>
                </a:lnTo>
                <a:lnTo>
                  <a:pt x="939" y="251"/>
                </a:lnTo>
                <a:lnTo>
                  <a:pt x="941" y="255"/>
                </a:lnTo>
                <a:lnTo>
                  <a:pt x="942" y="265"/>
                </a:lnTo>
                <a:lnTo>
                  <a:pt x="942" y="265"/>
                </a:lnTo>
                <a:close/>
                <a:moveTo>
                  <a:pt x="915" y="236"/>
                </a:moveTo>
                <a:lnTo>
                  <a:pt x="915" y="236"/>
                </a:lnTo>
                <a:lnTo>
                  <a:pt x="920" y="235"/>
                </a:lnTo>
                <a:lnTo>
                  <a:pt x="924" y="236"/>
                </a:lnTo>
                <a:lnTo>
                  <a:pt x="924" y="236"/>
                </a:lnTo>
                <a:lnTo>
                  <a:pt x="917" y="241"/>
                </a:lnTo>
                <a:lnTo>
                  <a:pt x="917" y="241"/>
                </a:lnTo>
                <a:lnTo>
                  <a:pt x="915" y="236"/>
                </a:lnTo>
                <a:lnTo>
                  <a:pt x="915" y="236"/>
                </a:lnTo>
                <a:close/>
                <a:moveTo>
                  <a:pt x="927" y="178"/>
                </a:moveTo>
                <a:lnTo>
                  <a:pt x="927" y="178"/>
                </a:lnTo>
                <a:lnTo>
                  <a:pt x="928" y="177"/>
                </a:lnTo>
                <a:lnTo>
                  <a:pt x="929" y="176"/>
                </a:lnTo>
                <a:lnTo>
                  <a:pt x="929" y="172"/>
                </a:lnTo>
                <a:lnTo>
                  <a:pt x="927" y="166"/>
                </a:lnTo>
                <a:lnTo>
                  <a:pt x="927" y="166"/>
                </a:lnTo>
                <a:lnTo>
                  <a:pt x="927" y="165"/>
                </a:lnTo>
                <a:lnTo>
                  <a:pt x="927" y="165"/>
                </a:lnTo>
                <a:lnTo>
                  <a:pt x="932" y="168"/>
                </a:lnTo>
                <a:lnTo>
                  <a:pt x="938" y="176"/>
                </a:lnTo>
                <a:lnTo>
                  <a:pt x="938" y="176"/>
                </a:lnTo>
                <a:lnTo>
                  <a:pt x="941" y="182"/>
                </a:lnTo>
                <a:lnTo>
                  <a:pt x="944" y="189"/>
                </a:lnTo>
                <a:lnTo>
                  <a:pt x="944" y="196"/>
                </a:lnTo>
                <a:lnTo>
                  <a:pt x="942" y="203"/>
                </a:lnTo>
                <a:lnTo>
                  <a:pt x="940" y="210"/>
                </a:lnTo>
                <a:lnTo>
                  <a:pt x="938" y="216"/>
                </a:lnTo>
                <a:lnTo>
                  <a:pt x="932" y="229"/>
                </a:lnTo>
                <a:lnTo>
                  <a:pt x="932" y="229"/>
                </a:lnTo>
                <a:lnTo>
                  <a:pt x="927" y="226"/>
                </a:lnTo>
                <a:lnTo>
                  <a:pt x="922" y="225"/>
                </a:lnTo>
                <a:lnTo>
                  <a:pt x="917" y="225"/>
                </a:lnTo>
                <a:lnTo>
                  <a:pt x="914" y="226"/>
                </a:lnTo>
                <a:lnTo>
                  <a:pt x="914" y="226"/>
                </a:lnTo>
                <a:lnTo>
                  <a:pt x="912" y="213"/>
                </a:lnTo>
                <a:lnTo>
                  <a:pt x="912" y="198"/>
                </a:lnTo>
                <a:lnTo>
                  <a:pt x="914" y="184"/>
                </a:lnTo>
                <a:lnTo>
                  <a:pt x="917" y="173"/>
                </a:lnTo>
                <a:lnTo>
                  <a:pt x="917" y="173"/>
                </a:lnTo>
                <a:lnTo>
                  <a:pt x="917" y="176"/>
                </a:lnTo>
                <a:lnTo>
                  <a:pt x="918" y="179"/>
                </a:lnTo>
                <a:lnTo>
                  <a:pt x="922" y="184"/>
                </a:lnTo>
                <a:lnTo>
                  <a:pt x="923" y="184"/>
                </a:lnTo>
                <a:lnTo>
                  <a:pt x="926" y="184"/>
                </a:lnTo>
                <a:lnTo>
                  <a:pt x="927" y="182"/>
                </a:lnTo>
                <a:lnTo>
                  <a:pt x="927" y="178"/>
                </a:lnTo>
                <a:lnTo>
                  <a:pt x="927" y="178"/>
                </a:lnTo>
                <a:close/>
                <a:moveTo>
                  <a:pt x="915" y="115"/>
                </a:moveTo>
                <a:lnTo>
                  <a:pt x="915" y="115"/>
                </a:lnTo>
                <a:lnTo>
                  <a:pt x="920" y="117"/>
                </a:lnTo>
                <a:lnTo>
                  <a:pt x="920" y="117"/>
                </a:lnTo>
                <a:lnTo>
                  <a:pt x="917" y="118"/>
                </a:lnTo>
                <a:lnTo>
                  <a:pt x="917" y="118"/>
                </a:lnTo>
                <a:lnTo>
                  <a:pt x="915" y="118"/>
                </a:lnTo>
                <a:lnTo>
                  <a:pt x="915" y="118"/>
                </a:lnTo>
                <a:lnTo>
                  <a:pt x="915" y="115"/>
                </a:lnTo>
                <a:lnTo>
                  <a:pt x="915" y="115"/>
                </a:lnTo>
                <a:close/>
                <a:moveTo>
                  <a:pt x="904" y="20"/>
                </a:moveTo>
                <a:lnTo>
                  <a:pt x="904" y="20"/>
                </a:lnTo>
                <a:lnTo>
                  <a:pt x="906" y="21"/>
                </a:lnTo>
                <a:lnTo>
                  <a:pt x="906" y="21"/>
                </a:lnTo>
                <a:lnTo>
                  <a:pt x="905" y="24"/>
                </a:lnTo>
                <a:lnTo>
                  <a:pt x="905" y="24"/>
                </a:lnTo>
                <a:lnTo>
                  <a:pt x="904" y="24"/>
                </a:lnTo>
                <a:lnTo>
                  <a:pt x="904" y="24"/>
                </a:lnTo>
                <a:lnTo>
                  <a:pt x="904" y="20"/>
                </a:lnTo>
                <a:lnTo>
                  <a:pt x="904" y="20"/>
                </a:lnTo>
                <a:close/>
                <a:moveTo>
                  <a:pt x="904" y="44"/>
                </a:moveTo>
                <a:lnTo>
                  <a:pt x="904" y="44"/>
                </a:lnTo>
                <a:lnTo>
                  <a:pt x="904" y="50"/>
                </a:lnTo>
                <a:lnTo>
                  <a:pt x="904" y="50"/>
                </a:lnTo>
                <a:lnTo>
                  <a:pt x="903" y="44"/>
                </a:lnTo>
                <a:lnTo>
                  <a:pt x="903" y="44"/>
                </a:lnTo>
                <a:lnTo>
                  <a:pt x="904" y="44"/>
                </a:lnTo>
                <a:lnTo>
                  <a:pt x="904" y="44"/>
                </a:lnTo>
                <a:close/>
                <a:moveTo>
                  <a:pt x="902" y="79"/>
                </a:moveTo>
                <a:lnTo>
                  <a:pt x="902" y="79"/>
                </a:lnTo>
                <a:lnTo>
                  <a:pt x="902" y="85"/>
                </a:lnTo>
                <a:lnTo>
                  <a:pt x="903" y="88"/>
                </a:lnTo>
                <a:lnTo>
                  <a:pt x="906" y="89"/>
                </a:lnTo>
                <a:lnTo>
                  <a:pt x="906" y="89"/>
                </a:lnTo>
                <a:lnTo>
                  <a:pt x="909" y="88"/>
                </a:lnTo>
                <a:lnTo>
                  <a:pt x="911" y="85"/>
                </a:lnTo>
                <a:lnTo>
                  <a:pt x="911" y="82"/>
                </a:lnTo>
                <a:lnTo>
                  <a:pt x="912" y="77"/>
                </a:lnTo>
                <a:lnTo>
                  <a:pt x="912" y="62"/>
                </a:lnTo>
                <a:lnTo>
                  <a:pt x="912" y="62"/>
                </a:lnTo>
                <a:lnTo>
                  <a:pt x="918" y="66"/>
                </a:lnTo>
                <a:lnTo>
                  <a:pt x="923" y="71"/>
                </a:lnTo>
                <a:lnTo>
                  <a:pt x="928" y="77"/>
                </a:lnTo>
                <a:lnTo>
                  <a:pt x="930" y="84"/>
                </a:lnTo>
                <a:lnTo>
                  <a:pt x="930" y="84"/>
                </a:lnTo>
                <a:lnTo>
                  <a:pt x="930" y="91"/>
                </a:lnTo>
                <a:lnTo>
                  <a:pt x="930" y="98"/>
                </a:lnTo>
                <a:lnTo>
                  <a:pt x="929" y="103"/>
                </a:lnTo>
                <a:lnTo>
                  <a:pt x="927" y="108"/>
                </a:lnTo>
                <a:lnTo>
                  <a:pt x="927" y="108"/>
                </a:lnTo>
                <a:lnTo>
                  <a:pt x="923" y="106"/>
                </a:lnTo>
                <a:lnTo>
                  <a:pt x="923" y="106"/>
                </a:lnTo>
                <a:lnTo>
                  <a:pt x="922" y="102"/>
                </a:lnTo>
                <a:lnTo>
                  <a:pt x="920" y="101"/>
                </a:lnTo>
                <a:lnTo>
                  <a:pt x="917" y="102"/>
                </a:lnTo>
                <a:lnTo>
                  <a:pt x="915" y="103"/>
                </a:lnTo>
                <a:lnTo>
                  <a:pt x="915" y="103"/>
                </a:lnTo>
                <a:lnTo>
                  <a:pt x="911" y="100"/>
                </a:lnTo>
                <a:lnTo>
                  <a:pt x="909" y="98"/>
                </a:lnTo>
                <a:lnTo>
                  <a:pt x="908" y="101"/>
                </a:lnTo>
                <a:lnTo>
                  <a:pt x="906" y="104"/>
                </a:lnTo>
                <a:lnTo>
                  <a:pt x="906" y="114"/>
                </a:lnTo>
                <a:lnTo>
                  <a:pt x="906" y="120"/>
                </a:lnTo>
                <a:lnTo>
                  <a:pt x="906" y="120"/>
                </a:lnTo>
                <a:lnTo>
                  <a:pt x="904" y="120"/>
                </a:lnTo>
                <a:lnTo>
                  <a:pt x="902" y="118"/>
                </a:lnTo>
                <a:lnTo>
                  <a:pt x="902" y="118"/>
                </a:lnTo>
                <a:lnTo>
                  <a:pt x="900" y="115"/>
                </a:lnTo>
                <a:lnTo>
                  <a:pt x="898" y="110"/>
                </a:lnTo>
                <a:lnTo>
                  <a:pt x="894" y="103"/>
                </a:lnTo>
                <a:lnTo>
                  <a:pt x="894" y="103"/>
                </a:lnTo>
                <a:lnTo>
                  <a:pt x="894" y="97"/>
                </a:lnTo>
                <a:lnTo>
                  <a:pt x="893" y="94"/>
                </a:lnTo>
                <a:lnTo>
                  <a:pt x="892" y="92"/>
                </a:lnTo>
                <a:lnTo>
                  <a:pt x="891" y="91"/>
                </a:lnTo>
                <a:lnTo>
                  <a:pt x="891" y="91"/>
                </a:lnTo>
                <a:lnTo>
                  <a:pt x="889" y="84"/>
                </a:lnTo>
                <a:lnTo>
                  <a:pt x="889" y="77"/>
                </a:lnTo>
                <a:lnTo>
                  <a:pt x="889" y="73"/>
                </a:lnTo>
                <a:lnTo>
                  <a:pt x="891" y="70"/>
                </a:lnTo>
                <a:lnTo>
                  <a:pt x="893" y="67"/>
                </a:lnTo>
                <a:lnTo>
                  <a:pt x="897" y="65"/>
                </a:lnTo>
                <a:lnTo>
                  <a:pt x="897" y="65"/>
                </a:lnTo>
                <a:lnTo>
                  <a:pt x="898" y="72"/>
                </a:lnTo>
                <a:lnTo>
                  <a:pt x="902" y="79"/>
                </a:lnTo>
                <a:lnTo>
                  <a:pt x="902" y="79"/>
                </a:lnTo>
                <a:close/>
                <a:moveTo>
                  <a:pt x="791" y="35"/>
                </a:moveTo>
                <a:lnTo>
                  <a:pt x="791" y="35"/>
                </a:lnTo>
                <a:lnTo>
                  <a:pt x="787" y="35"/>
                </a:lnTo>
                <a:lnTo>
                  <a:pt x="787" y="35"/>
                </a:lnTo>
                <a:lnTo>
                  <a:pt x="787" y="35"/>
                </a:lnTo>
                <a:lnTo>
                  <a:pt x="787" y="35"/>
                </a:lnTo>
                <a:lnTo>
                  <a:pt x="791" y="35"/>
                </a:lnTo>
                <a:lnTo>
                  <a:pt x="791" y="35"/>
                </a:lnTo>
                <a:close/>
                <a:moveTo>
                  <a:pt x="691" y="32"/>
                </a:moveTo>
                <a:lnTo>
                  <a:pt x="691" y="32"/>
                </a:lnTo>
                <a:lnTo>
                  <a:pt x="713" y="33"/>
                </a:lnTo>
                <a:lnTo>
                  <a:pt x="713" y="33"/>
                </a:lnTo>
                <a:lnTo>
                  <a:pt x="691" y="32"/>
                </a:lnTo>
                <a:lnTo>
                  <a:pt x="691" y="32"/>
                </a:lnTo>
                <a:lnTo>
                  <a:pt x="691" y="32"/>
                </a:lnTo>
                <a:lnTo>
                  <a:pt x="691" y="32"/>
                </a:lnTo>
                <a:close/>
                <a:moveTo>
                  <a:pt x="285" y="53"/>
                </a:moveTo>
                <a:lnTo>
                  <a:pt x="285" y="53"/>
                </a:lnTo>
                <a:lnTo>
                  <a:pt x="360" y="49"/>
                </a:lnTo>
                <a:lnTo>
                  <a:pt x="434" y="45"/>
                </a:lnTo>
                <a:lnTo>
                  <a:pt x="509" y="43"/>
                </a:lnTo>
                <a:lnTo>
                  <a:pt x="584" y="41"/>
                </a:lnTo>
                <a:lnTo>
                  <a:pt x="584" y="41"/>
                </a:lnTo>
                <a:lnTo>
                  <a:pt x="661" y="42"/>
                </a:lnTo>
                <a:lnTo>
                  <a:pt x="738" y="44"/>
                </a:lnTo>
                <a:lnTo>
                  <a:pt x="816" y="45"/>
                </a:lnTo>
                <a:lnTo>
                  <a:pt x="855" y="45"/>
                </a:lnTo>
                <a:lnTo>
                  <a:pt x="893" y="44"/>
                </a:lnTo>
                <a:lnTo>
                  <a:pt x="893" y="44"/>
                </a:lnTo>
                <a:lnTo>
                  <a:pt x="894" y="55"/>
                </a:lnTo>
                <a:lnTo>
                  <a:pt x="894" y="55"/>
                </a:lnTo>
                <a:lnTo>
                  <a:pt x="887" y="59"/>
                </a:lnTo>
                <a:lnTo>
                  <a:pt x="883" y="65"/>
                </a:lnTo>
                <a:lnTo>
                  <a:pt x="881" y="71"/>
                </a:lnTo>
                <a:lnTo>
                  <a:pt x="880" y="78"/>
                </a:lnTo>
                <a:lnTo>
                  <a:pt x="880" y="85"/>
                </a:lnTo>
                <a:lnTo>
                  <a:pt x="881" y="92"/>
                </a:lnTo>
                <a:lnTo>
                  <a:pt x="886" y="107"/>
                </a:lnTo>
                <a:lnTo>
                  <a:pt x="886" y="107"/>
                </a:lnTo>
                <a:lnTo>
                  <a:pt x="888" y="115"/>
                </a:lnTo>
                <a:lnTo>
                  <a:pt x="892" y="123"/>
                </a:lnTo>
                <a:lnTo>
                  <a:pt x="896" y="126"/>
                </a:lnTo>
                <a:lnTo>
                  <a:pt x="899" y="129"/>
                </a:lnTo>
                <a:lnTo>
                  <a:pt x="903" y="130"/>
                </a:lnTo>
                <a:lnTo>
                  <a:pt x="908" y="130"/>
                </a:lnTo>
                <a:lnTo>
                  <a:pt x="908" y="130"/>
                </a:lnTo>
                <a:lnTo>
                  <a:pt x="911" y="145"/>
                </a:lnTo>
                <a:lnTo>
                  <a:pt x="915" y="159"/>
                </a:lnTo>
                <a:lnTo>
                  <a:pt x="915" y="159"/>
                </a:lnTo>
                <a:lnTo>
                  <a:pt x="912" y="162"/>
                </a:lnTo>
                <a:lnTo>
                  <a:pt x="910" y="166"/>
                </a:lnTo>
                <a:lnTo>
                  <a:pt x="906" y="176"/>
                </a:lnTo>
                <a:lnTo>
                  <a:pt x="904" y="188"/>
                </a:lnTo>
                <a:lnTo>
                  <a:pt x="903" y="198"/>
                </a:lnTo>
                <a:lnTo>
                  <a:pt x="903" y="198"/>
                </a:lnTo>
                <a:lnTo>
                  <a:pt x="900" y="202"/>
                </a:lnTo>
                <a:lnTo>
                  <a:pt x="900" y="206"/>
                </a:lnTo>
                <a:lnTo>
                  <a:pt x="899" y="215"/>
                </a:lnTo>
                <a:lnTo>
                  <a:pt x="902" y="225"/>
                </a:lnTo>
                <a:lnTo>
                  <a:pt x="903" y="232"/>
                </a:lnTo>
                <a:lnTo>
                  <a:pt x="903" y="232"/>
                </a:lnTo>
                <a:lnTo>
                  <a:pt x="898" y="238"/>
                </a:lnTo>
                <a:lnTo>
                  <a:pt x="897" y="245"/>
                </a:lnTo>
                <a:lnTo>
                  <a:pt x="896" y="255"/>
                </a:lnTo>
                <a:lnTo>
                  <a:pt x="898" y="265"/>
                </a:lnTo>
                <a:lnTo>
                  <a:pt x="898" y="265"/>
                </a:lnTo>
                <a:lnTo>
                  <a:pt x="750" y="268"/>
                </a:lnTo>
                <a:lnTo>
                  <a:pt x="602" y="272"/>
                </a:lnTo>
                <a:lnTo>
                  <a:pt x="454" y="275"/>
                </a:lnTo>
                <a:lnTo>
                  <a:pt x="379" y="277"/>
                </a:lnTo>
                <a:lnTo>
                  <a:pt x="306" y="275"/>
                </a:lnTo>
                <a:lnTo>
                  <a:pt x="306" y="275"/>
                </a:lnTo>
                <a:lnTo>
                  <a:pt x="306" y="265"/>
                </a:lnTo>
                <a:lnTo>
                  <a:pt x="306" y="260"/>
                </a:lnTo>
                <a:lnTo>
                  <a:pt x="303" y="255"/>
                </a:lnTo>
                <a:lnTo>
                  <a:pt x="303" y="255"/>
                </a:lnTo>
                <a:lnTo>
                  <a:pt x="301" y="250"/>
                </a:lnTo>
                <a:lnTo>
                  <a:pt x="298" y="245"/>
                </a:lnTo>
                <a:lnTo>
                  <a:pt x="295" y="242"/>
                </a:lnTo>
                <a:lnTo>
                  <a:pt x="290" y="239"/>
                </a:lnTo>
                <a:lnTo>
                  <a:pt x="290" y="239"/>
                </a:lnTo>
                <a:lnTo>
                  <a:pt x="294" y="231"/>
                </a:lnTo>
                <a:lnTo>
                  <a:pt x="295" y="221"/>
                </a:lnTo>
                <a:lnTo>
                  <a:pt x="296" y="210"/>
                </a:lnTo>
                <a:lnTo>
                  <a:pt x="296" y="200"/>
                </a:lnTo>
                <a:lnTo>
                  <a:pt x="295" y="189"/>
                </a:lnTo>
                <a:lnTo>
                  <a:pt x="292" y="179"/>
                </a:lnTo>
                <a:lnTo>
                  <a:pt x="289" y="170"/>
                </a:lnTo>
                <a:lnTo>
                  <a:pt x="283" y="162"/>
                </a:lnTo>
                <a:lnTo>
                  <a:pt x="283" y="162"/>
                </a:lnTo>
                <a:lnTo>
                  <a:pt x="284" y="151"/>
                </a:lnTo>
                <a:lnTo>
                  <a:pt x="284" y="142"/>
                </a:lnTo>
                <a:lnTo>
                  <a:pt x="284" y="142"/>
                </a:lnTo>
                <a:lnTo>
                  <a:pt x="288" y="138"/>
                </a:lnTo>
                <a:lnTo>
                  <a:pt x="290" y="135"/>
                </a:lnTo>
                <a:lnTo>
                  <a:pt x="295" y="125"/>
                </a:lnTo>
                <a:lnTo>
                  <a:pt x="296" y="114"/>
                </a:lnTo>
                <a:lnTo>
                  <a:pt x="296" y="103"/>
                </a:lnTo>
                <a:lnTo>
                  <a:pt x="295" y="92"/>
                </a:lnTo>
                <a:lnTo>
                  <a:pt x="292" y="82"/>
                </a:lnTo>
                <a:lnTo>
                  <a:pt x="288" y="72"/>
                </a:lnTo>
                <a:lnTo>
                  <a:pt x="283" y="64"/>
                </a:lnTo>
                <a:lnTo>
                  <a:pt x="283" y="64"/>
                </a:lnTo>
                <a:lnTo>
                  <a:pt x="285" y="53"/>
                </a:lnTo>
                <a:lnTo>
                  <a:pt x="285" y="53"/>
                </a:lnTo>
                <a:close/>
                <a:moveTo>
                  <a:pt x="272" y="24"/>
                </a:moveTo>
                <a:lnTo>
                  <a:pt x="272" y="24"/>
                </a:lnTo>
                <a:lnTo>
                  <a:pt x="273" y="27"/>
                </a:lnTo>
                <a:lnTo>
                  <a:pt x="273" y="27"/>
                </a:lnTo>
                <a:lnTo>
                  <a:pt x="271" y="27"/>
                </a:lnTo>
                <a:lnTo>
                  <a:pt x="271" y="27"/>
                </a:lnTo>
                <a:lnTo>
                  <a:pt x="272" y="24"/>
                </a:lnTo>
                <a:lnTo>
                  <a:pt x="272" y="24"/>
                </a:lnTo>
                <a:close/>
                <a:moveTo>
                  <a:pt x="270" y="43"/>
                </a:moveTo>
                <a:lnTo>
                  <a:pt x="270" y="43"/>
                </a:lnTo>
                <a:lnTo>
                  <a:pt x="273" y="42"/>
                </a:lnTo>
                <a:lnTo>
                  <a:pt x="273" y="42"/>
                </a:lnTo>
                <a:lnTo>
                  <a:pt x="277" y="43"/>
                </a:lnTo>
                <a:lnTo>
                  <a:pt x="277" y="43"/>
                </a:lnTo>
                <a:lnTo>
                  <a:pt x="277" y="44"/>
                </a:lnTo>
                <a:lnTo>
                  <a:pt x="277" y="44"/>
                </a:lnTo>
                <a:lnTo>
                  <a:pt x="270" y="44"/>
                </a:lnTo>
                <a:lnTo>
                  <a:pt x="270" y="44"/>
                </a:lnTo>
                <a:lnTo>
                  <a:pt x="270" y="43"/>
                </a:lnTo>
                <a:lnTo>
                  <a:pt x="270" y="43"/>
                </a:lnTo>
                <a:close/>
                <a:moveTo>
                  <a:pt x="271" y="54"/>
                </a:moveTo>
                <a:lnTo>
                  <a:pt x="271" y="54"/>
                </a:lnTo>
                <a:lnTo>
                  <a:pt x="271" y="54"/>
                </a:lnTo>
                <a:lnTo>
                  <a:pt x="271" y="54"/>
                </a:lnTo>
                <a:lnTo>
                  <a:pt x="276" y="54"/>
                </a:lnTo>
                <a:lnTo>
                  <a:pt x="276" y="54"/>
                </a:lnTo>
                <a:lnTo>
                  <a:pt x="274" y="56"/>
                </a:lnTo>
                <a:lnTo>
                  <a:pt x="274" y="56"/>
                </a:lnTo>
                <a:lnTo>
                  <a:pt x="271" y="54"/>
                </a:lnTo>
                <a:lnTo>
                  <a:pt x="271" y="54"/>
                </a:lnTo>
                <a:close/>
                <a:moveTo>
                  <a:pt x="272" y="66"/>
                </a:moveTo>
                <a:lnTo>
                  <a:pt x="272" y="66"/>
                </a:lnTo>
                <a:lnTo>
                  <a:pt x="271" y="68"/>
                </a:lnTo>
                <a:lnTo>
                  <a:pt x="271" y="68"/>
                </a:lnTo>
                <a:lnTo>
                  <a:pt x="271" y="66"/>
                </a:lnTo>
                <a:lnTo>
                  <a:pt x="271" y="66"/>
                </a:lnTo>
                <a:lnTo>
                  <a:pt x="272" y="66"/>
                </a:lnTo>
                <a:lnTo>
                  <a:pt x="272" y="66"/>
                </a:lnTo>
                <a:close/>
                <a:moveTo>
                  <a:pt x="279" y="76"/>
                </a:moveTo>
                <a:lnTo>
                  <a:pt x="279" y="76"/>
                </a:lnTo>
                <a:lnTo>
                  <a:pt x="284" y="88"/>
                </a:lnTo>
                <a:lnTo>
                  <a:pt x="286" y="102"/>
                </a:lnTo>
                <a:lnTo>
                  <a:pt x="286" y="109"/>
                </a:lnTo>
                <a:lnTo>
                  <a:pt x="286" y="117"/>
                </a:lnTo>
                <a:lnTo>
                  <a:pt x="284" y="123"/>
                </a:lnTo>
                <a:lnTo>
                  <a:pt x="282" y="129"/>
                </a:lnTo>
                <a:lnTo>
                  <a:pt x="282" y="129"/>
                </a:lnTo>
                <a:lnTo>
                  <a:pt x="279" y="124"/>
                </a:lnTo>
                <a:lnTo>
                  <a:pt x="276" y="120"/>
                </a:lnTo>
                <a:lnTo>
                  <a:pt x="273" y="119"/>
                </a:lnTo>
                <a:lnTo>
                  <a:pt x="270" y="119"/>
                </a:lnTo>
                <a:lnTo>
                  <a:pt x="267" y="120"/>
                </a:lnTo>
                <a:lnTo>
                  <a:pt x="266" y="121"/>
                </a:lnTo>
                <a:lnTo>
                  <a:pt x="267" y="124"/>
                </a:lnTo>
                <a:lnTo>
                  <a:pt x="270" y="127"/>
                </a:lnTo>
                <a:lnTo>
                  <a:pt x="270" y="127"/>
                </a:lnTo>
                <a:lnTo>
                  <a:pt x="267" y="129"/>
                </a:lnTo>
                <a:lnTo>
                  <a:pt x="266" y="131"/>
                </a:lnTo>
                <a:lnTo>
                  <a:pt x="265" y="133"/>
                </a:lnTo>
                <a:lnTo>
                  <a:pt x="266" y="136"/>
                </a:lnTo>
                <a:lnTo>
                  <a:pt x="266" y="136"/>
                </a:lnTo>
                <a:lnTo>
                  <a:pt x="262" y="133"/>
                </a:lnTo>
                <a:lnTo>
                  <a:pt x="259" y="130"/>
                </a:lnTo>
                <a:lnTo>
                  <a:pt x="256" y="125"/>
                </a:lnTo>
                <a:lnTo>
                  <a:pt x="254" y="119"/>
                </a:lnTo>
                <a:lnTo>
                  <a:pt x="254" y="119"/>
                </a:lnTo>
                <a:lnTo>
                  <a:pt x="255" y="115"/>
                </a:lnTo>
                <a:lnTo>
                  <a:pt x="255" y="112"/>
                </a:lnTo>
                <a:lnTo>
                  <a:pt x="254" y="109"/>
                </a:lnTo>
                <a:lnTo>
                  <a:pt x="252" y="106"/>
                </a:lnTo>
                <a:lnTo>
                  <a:pt x="252" y="106"/>
                </a:lnTo>
                <a:lnTo>
                  <a:pt x="250" y="97"/>
                </a:lnTo>
                <a:lnTo>
                  <a:pt x="250" y="92"/>
                </a:lnTo>
                <a:lnTo>
                  <a:pt x="248" y="90"/>
                </a:lnTo>
                <a:lnTo>
                  <a:pt x="248" y="90"/>
                </a:lnTo>
                <a:lnTo>
                  <a:pt x="248" y="82"/>
                </a:lnTo>
                <a:lnTo>
                  <a:pt x="250" y="74"/>
                </a:lnTo>
                <a:lnTo>
                  <a:pt x="253" y="71"/>
                </a:lnTo>
                <a:lnTo>
                  <a:pt x="255" y="67"/>
                </a:lnTo>
                <a:lnTo>
                  <a:pt x="258" y="65"/>
                </a:lnTo>
                <a:lnTo>
                  <a:pt x="261" y="64"/>
                </a:lnTo>
                <a:lnTo>
                  <a:pt x="261" y="64"/>
                </a:lnTo>
                <a:lnTo>
                  <a:pt x="262" y="76"/>
                </a:lnTo>
                <a:lnTo>
                  <a:pt x="264" y="80"/>
                </a:lnTo>
                <a:lnTo>
                  <a:pt x="266" y="85"/>
                </a:lnTo>
                <a:lnTo>
                  <a:pt x="268" y="86"/>
                </a:lnTo>
                <a:lnTo>
                  <a:pt x="271" y="86"/>
                </a:lnTo>
                <a:lnTo>
                  <a:pt x="274" y="83"/>
                </a:lnTo>
                <a:lnTo>
                  <a:pt x="279" y="76"/>
                </a:lnTo>
                <a:lnTo>
                  <a:pt x="279" y="76"/>
                </a:lnTo>
                <a:close/>
                <a:moveTo>
                  <a:pt x="254" y="37"/>
                </a:moveTo>
                <a:lnTo>
                  <a:pt x="254" y="37"/>
                </a:lnTo>
                <a:lnTo>
                  <a:pt x="241" y="38"/>
                </a:lnTo>
                <a:lnTo>
                  <a:pt x="226" y="38"/>
                </a:lnTo>
                <a:lnTo>
                  <a:pt x="226" y="38"/>
                </a:lnTo>
                <a:lnTo>
                  <a:pt x="254" y="37"/>
                </a:lnTo>
                <a:lnTo>
                  <a:pt x="254" y="37"/>
                </a:lnTo>
                <a:close/>
                <a:moveTo>
                  <a:pt x="67" y="31"/>
                </a:moveTo>
                <a:lnTo>
                  <a:pt x="67" y="31"/>
                </a:lnTo>
                <a:lnTo>
                  <a:pt x="49" y="33"/>
                </a:lnTo>
                <a:lnTo>
                  <a:pt x="41" y="33"/>
                </a:lnTo>
                <a:lnTo>
                  <a:pt x="32" y="35"/>
                </a:lnTo>
                <a:lnTo>
                  <a:pt x="32" y="35"/>
                </a:lnTo>
                <a:lnTo>
                  <a:pt x="41" y="32"/>
                </a:lnTo>
                <a:lnTo>
                  <a:pt x="49" y="31"/>
                </a:lnTo>
                <a:lnTo>
                  <a:pt x="67" y="31"/>
                </a:lnTo>
                <a:lnTo>
                  <a:pt x="67" y="31"/>
                </a:lnTo>
                <a:close/>
                <a:moveTo>
                  <a:pt x="16" y="41"/>
                </a:moveTo>
                <a:lnTo>
                  <a:pt x="16" y="41"/>
                </a:lnTo>
                <a:lnTo>
                  <a:pt x="18" y="43"/>
                </a:lnTo>
                <a:lnTo>
                  <a:pt x="18" y="43"/>
                </a:lnTo>
                <a:lnTo>
                  <a:pt x="14" y="43"/>
                </a:lnTo>
                <a:lnTo>
                  <a:pt x="14" y="43"/>
                </a:lnTo>
                <a:lnTo>
                  <a:pt x="16" y="41"/>
                </a:lnTo>
                <a:lnTo>
                  <a:pt x="16" y="41"/>
                </a:lnTo>
                <a:close/>
              </a:path>
            </a:pathLst>
          </a:custGeom>
          <a:solidFill>
            <a:srgbClr val="2E2E2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74" name="文本框 73"/>
          <p:cNvSpPr txBox="1"/>
          <p:nvPr/>
        </p:nvSpPr>
        <p:spPr>
          <a:xfrm>
            <a:off x="4485680" y="1326218"/>
            <a:ext cx="3612251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 dirty="0" smtClean="0">
                <a:solidFill>
                  <a:srgbClr val="2E2E2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华文隶书" panose="02010800040101010101" charset="-122"/>
                <a:ea typeface="华文隶书" panose="02010800040101010101" charset="-122"/>
              </a:rPr>
              <a:t>目 录</a:t>
            </a:r>
            <a:r>
              <a:rPr lang="en-US" altLang="zh-CN" sz="2400" b="1" dirty="0" smtClean="0">
                <a:solidFill>
                  <a:srgbClr val="2E2E2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华文隶书" panose="02010800040101010101" charset="-122"/>
                <a:ea typeface="华文隶书" panose="02010800040101010101" charset="-122"/>
              </a:rPr>
              <a:t>/Catalogue</a:t>
            </a:r>
            <a:endParaRPr lang="en-US" altLang="zh-CN" sz="2400" b="1" dirty="0" smtClean="0">
              <a:solidFill>
                <a:srgbClr val="2E2E2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华文隶书" panose="02010800040101010101" charset="-122"/>
              <a:ea typeface="华文隶书" panose="02010800040101010101" charset="-122"/>
            </a:endParaRPr>
          </a:p>
        </p:txBody>
      </p:sp>
      <p:grpSp>
        <p:nvGrpSpPr>
          <p:cNvPr id="95" name="Group 4"/>
          <p:cNvGrpSpPr>
            <a:grpSpLocks noChangeAspect="1"/>
          </p:cNvGrpSpPr>
          <p:nvPr/>
        </p:nvGrpSpPr>
        <p:grpSpPr bwMode="auto">
          <a:xfrm flipV="1">
            <a:off x="836161" y="4056613"/>
            <a:ext cx="739929" cy="763583"/>
            <a:chOff x="1308" y="1009"/>
            <a:chExt cx="1001" cy="103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6" name="Freeform 5"/>
            <p:cNvSpPr/>
            <p:nvPr/>
          </p:nvSpPr>
          <p:spPr bwMode="auto">
            <a:xfrm>
              <a:off x="1533" y="1009"/>
              <a:ext cx="571" cy="830"/>
            </a:xfrm>
            <a:custGeom>
              <a:avLst/>
              <a:gdLst>
                <a:gd name="T0" fmla="*/ 404 w 439"/>
                <a:gd name="T1" fmla="*/ 298 h 638"/>
                <a:gd name="T2" fmla="*/ 321 w 439"/>
                <a:gd name="T3" fmla="*/ 223 h 638"/>
                <a:gd name="T4" fmla="*/ 321 w 439"/>
                <a:gd name="T5" fmla="*/ 50 h 638"/>
                <a:gd name="T6" fmla="*/ 318 w 439"/>
                <a:gd name="T7" fmla="*/ 41 h 638"/>
                <a:gd name="T8" fmla="*/ 221 w 439"/>
                <a:gd name="T9" fmla="*/ 0 h 638"/>
                <a:gd name="T10" fmla="*/ 118 w 439"/>
                <a:gd name="T11" fmla="*/ 40 h 638"/>
                <a:gd name="T12" fmla="*/ 114 w 439"/>
                <a:gd name="T13" fmla="*/ 50 h 638"/>
                <a:gd name="T14" fmla="*/ 114 w 439"/>
                <a:gd name="T15" fmla="*/ 225 h 638"/>
                <a:gd name="T16" fmla="*/ 34 w 439"/>
                <a:gd name="T17" fmla="*/ 300 h 638"/>
                <a:gd name="T18" fmla="*/ 0 w 439"/>
                <a:gd name="T19" fmla="*/ 418 h 638"/>
                <a:gd name="T20" fmla="*/ 220 w 439"/>
                <a:gd name="T21" fmla="*/ 638 h 638"/>
                <a:gd name="T22" fmla="*/ 439 w 439"/>
                <a:gd name="T23" fmla="*/ 418 h 638"/>
                <a:gd name="T24" fmla="*/ 404 w 439"/>
                <a:gd name="T25" fmla="*/ 298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9" h="638">
                  <a:moveTo>
                    <a:pt x="404" y="298"/>
                  </a:moveTo>
                  <a:cubicBezTo>
                    <a:pt x="383" y="267"/>
                    <a:pt x="355" y="241"/>
                    <a:pt x="321" y="223"/>
                  </a:cubicBezTo>
                  <a:cubicBezTo>
                    <a:pt x="321" y="222"/>
                    <a:pt x="321" y="50"/>
                    <a:pt x="321" y="50"/>
                  </a:cubicBezTo>
                  <a:cubicBezTo>
                    <a:pt x="321" y="47"/>
                    <a:pt x="320" y="44"/>
                    <a:pt x="318" y="41"/>
                  </a:cubicBezTo>
                  <a:cubicBezTo>
                    <a:pt x="316" y="39"/>
                    <a:pt x="282" y="0"/>
                    <a:pt x="221" y="0"/>
                  </a:cubicBezTo>
                  <a:cubicBezTo>
                    <a:pt x="162" y="0"/>
                    <a:pt x="120" y="38"/>
                    <a:pt x="118" y="40"/>
                  </a:cubicBezTo>
                  <a:cubicBezTo>
                    <a:pt x="116" y="43"/>
                    <a:pt x="114" y="46"/>
                    <a:pt x="114" y="50"/>
                  </a:cubicBezTo>
                  <a:cubicBezTo>
                    <a:pt x="114" y="50"/>
                    <a:pt x="114" y="223"/>
                    <a:pt x="114" y="225"/>
                  </a:cubicBezTo>
                  <a:cubicBezTo>
                    <a:pt x="81" y="243"/>
                    <a:pt x="54" y="269"/>
                    <a:pt x="34" y="300"/>
                  </a:cubicBezTo>
                  <a:cubicBezTo>
                    <a:pt x="11" y="335"/>
                    <a:pt x="0" y="376"/>
                    <a:pt x="0" y="418"/>
                  </a:cubicBezTo>
                  <a:cubicBezTo>
                    <a:pt x="0" y="539"/>
                    <a:pt x="98" y="638"/>
                    <a:pt x="220" y="638"/>
                  </a:cubicBezTo>
                  <a:cubicBezTo>
                    <a:pt x="341" y="638"/>
                    <a:pt x="439" y="539"/>
                    <a:pt x="439" y="418"/>
                  </a:cubicBezTo>
                  <a:cubicBezTo>
                    <a:pt x="439" y="375"/>
                    <a:pt x="427" y="334"/>
                    <a:pt x="404" y="298"/>
                  </a:cubicBezTo>
                  <a:close/>
                </a:path>
              </a:pathLst>
            </a:cu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7" name="Freeform 6"/>
            <p:cNvSpPr>
              <a:spLocks noEditPoints="1"/>
            </p:cNvSpPr>
            <p:nvPr/>
          </p:nvSpPr>
          <p:spPr bwMode="auto">
            <a:xfrm>
              <a:off x="1526" y="1009"/>
              <a:ext cx="573" cy="830"/>
            </a:xfrm>
            <a:custGeom>
              <a:avLst/>
              <a:gdLst>
                <a:gd name="T0" fmla="*/ 440 w 440"/>
                <a:gd name="T1" fmla="*/ 418 h 638"/>
                <a:gd name="T2" fmla="*/ 322 w 440"/>
                <a:gd name="T3" fmla="*/ 223 h 638"/>
                <a:gd name="T4" fmla="*/ 319 w 440"/>
                <a:gd name="T5" fmla="*/ 41 h 638"/>
                <a:gd name="T6" fmla="*/ 119 w 440"/>
                <a:gd name="T7" fmla="*/ 40 h 638"/>
                <a:gd name="T8" fmla="*/ 114 w 440"/>
                <a:gd name="T9" fmla="*/ 225 h 638"/>
                <a:gd name="T10" fmla="*/ 0 w 440"/>
                <a:gd name="T11" fmla="*/ 418 h 638"/>
                <a:gd name="T12" fmla="*/ 143 w 440"/>
                <a:gd name="T13" fmla="*/ 75 h 638"/>
                <a:gd name="T14" fmla="*/ 294 w 440"/>
                <a:gd name="T15" fmla="*/ 134 h 638"/>
                <a:gd name="T16" fmla="*/ 143 w 440"/>
                <a:gd name="T17" fmla="*/ 75 h 638"/>
                <a:gd name="T18" fmla="*/ 294 w 440"/>
                <a:gd name="T19" fmla="*/ 162 h 638"/>
                <a:gd name="T20" fmla="*/ 294 w 440"/>
                <a:gd name="T21" fmla="*/ 189 h 638"/>
                <a:gd name="T22" fmla="*/ 143 w 440"/>
                <a:gd name="T23" fmla="*/ 134 h 638"/>
                <a:gd name="T24" fmla="*/ 213 w 440"/>
                <a:gd name="T25" fmla="*/ 411 h 638"/>
                <a:gd name="T26" fmla="*/ 184 w 440"/>
                <a:gd name="T27" fmla="*/ 400 h 638"/>
                <a:gd name="T28" fmla="*/ 196 w 440"/>
                <a:gd name="T29" fmla="*/ 200 h 638"/>
                <a:gd name="T30" fmla="*/ 230 w 440"/>
                <a:gd name="T31" fmla="*/ 228 h 638"/>
                <a:gd name="T32" fmla="*/ 218 w 440"/>
                <a:gd name="T33" fmla="*/ 408 h 638"/>
                <a:gd name="T34" fmla="*/ 213 w 440"/>
                <a:gd name="T35" fmla="*/ 459 h 638"/>
                <a:gd name="T36" fmla="*/ 213 w 440"/>
                <a:gd name="T37" fmla="*/ 435 h 638"/>
                <a:gd name="T38" fmla="*/ 136 w 440"/>
                <a:gd name="T39" fmla="*/ 245 h 638"/>
                <a:gd name="T40" fmla="*/ 143 w 440"/>
                <a:gd name="T41" fmla="*/ 191 h 638"/>
                <a:gd name="T42" fmla="*/ 183 w 440"/>
                <a:gd name="T43" fmla="*/ 228 h 638"/>
                <a:gd name="T44" fmla="*/ 146 w 440"/>
                <a:gd name="T45" fmla="*/ 411 h 638"/>
                <a:gd name="T46" fmla="*/ 139 w 440"/>
                <a:gd name="T47" fmla="*/ 470 h 638"/>
                <a:gd name="T48" fmla="*/ 181 w 440"/>
                <a:gd name="T49" fmla="*/ 421 h 638"/>
                <a:gd name="T50" fmla="*/ 188 w 440"/>
                <a:gd name="T51" fmla="*/ 450 h 638"/>
                <a:gd name="T52" fmla="*/ 237 w 440"/>
                <a:gd name="T53" fmla="*/ 450 h 638"/>
                <a:gd name="T54" fmla="*/ 245 w 440"/>
                <a:gd name="T55" fmla="*/ 421 h 638"/>
                <a:gd name="T56" fmla="*/ 286 w 440"/>
                <a:gd name="T57" fmla="*/ 470 h 638"/>
                <a:gd name="T58" fmla="*/ 279 w 440"/>
                <a:gd name="T59" fmla="*/ 411 h 638"/>
                <a:gd name="T60" fmla="*/ 243 w 440"/>
                <a:gd name="T61" fmla="*/ 228 h 638"/>
                <a:gd name="T62" fmla="*/ 294 w 440"/>
                <a:gd name="T63" fmla="*/ 217 h 638"/>
                <a:gd name="T64" fmla="*/ 302 w 440"/>
                <a:gd name="T65" fmla="*/ 244 h 638"/>
                <a:gd name="T66" fmla="*/ 220 w 440"/>
                <a:gd name="T67" fmla="*/ 610 h 638"/>
                <a:gd name="T68" fmla="*/ 136 w 440"/>
                <a:gd name="T69" fmla="*/ 245 h 638"/>
                <a:gd name="T70" fmla="*/ 160 w 440"/>
                <a:gd name="T71" fmla="*/ 443 h 638"/>
                <a:gd name="T72" fmla="*/ 143 w 440"/>
                <a:gd name="T73" fmla="*/ 447 h 638"/>
                <a:gd name="T74" fmla="*/ 168 w 440"/>
                <a:gd name="T75" fmla="*/ 422 h 638"/>
                <a:gd name="T76" fmla="*/ 273 w 440"/>
                <a:gd name="T77" fmla="*/ 429 h 638"/>
                <a:gd name="T78" fmla="*/ 280 w 440"/>
                <a:gd name="T79" fmla="*/ 452 h 638"/>
                <a:gd name="T80" fmla="*/ 258 w 440"/>
                <a:gd name="T81" fmla="*/ 422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40" h="638">
                  <a:moveTo>
                    <a:pt x="220" y="638"/>
                  </a:moveTo>
                  <a:cubicBezTo>
                    <a:pt x="342" y="638"/>
                    <a:pt x="440" y="539"/>
                    <a:pt x="440" y="418"/>
                  </a:cubicBezTo>
                  <a:cubicBezTo>
                    <a:pt x="440" y="375"/>
                    <a:pt x="428" y="334"/>
                    <a:pt x="405" y="298"/>
                  </a:cubicBezTo>
                  <a:cubicBezTo>
                    <a:pt x="384" y="267"/>
                    <a:pt x="356" y="241"/>
                    <a:pt x="322" y="223"/>
                  </a:cubicBezTo>
                  <a:cubicBezTo>
                    <a:pt x="322" y="222"/>
                    <a:pt x="322" y="50"/>
                    <a:pt x="322" y="50"/>
                  </a:cubicBezTo>
                  <a:cubicBezTo>
                    <a:pt x="322" y="47"/>
                    <a:pt x="321" y="44"/>
                    <a:pt x="319" y="41"/>
                  </a:cubicBezTo>
                  <a:cubicBezTo>
                    <a:pt x="317" y="39"/>
                    <a:pt x="283" y="0"/>
                    <a:pt x="222" y="0"/>
                  </a:cubicBezTo>
                  <a:cubicBezTo>
                    <a:pt x="162" y="0"/>
                    <a:pt x="121" y="38"/>
                    <a:pt x="119" y="40"/>
                  </a:cubicBezTo>
                  <a:cubicBezTo>
                    <a:pt x="117" y="43"/>
                    <a:pt x="115" y="46"/>
                    <a:pt x="115" y="50"/>
                  </a:cubicBezTo>
                  <a:cubicBezTo>
                    <a:pt x="115" y="50"/>
                    <a:pt x="115" y="223"/>
                    <a:pt x="114" y="225"/>
                  </a:cubicBezTo>
                  <a:cubicBezTo>
                    <a:pt x="82" y="243"/>
                    <a:pt x="55" y="269"/>
                    <a:pt x="35" y="300"/>
                  </a:cubicBezTo>
                  <a:cubicBezTo>
                    <a:pt x="12" y="335"/>
                    <a:pt x="0" y="376"/>
                    <a:pt x="0" y="418"/>
                  </a:cubicBezTo>
                  <a:cubicBezTo>
                    <a:pt x="0" y="539"/>
                    <a:pt x="99" y="638"/>
                    <a:pt x="220" y="638"/>
                  </a:cubicBezTo>
                  <a:close/>
                  <a:moveTo>
                    <a:pt x="143" y="75"/>
                  </a:moveTo>
                  <a:cubicBezTo>
                    <a:pt x="294" y="102"/>
                    <a:pt x="294" y="102"/>
                    <a:pt x="294" y="102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143" y="106"/>
                    <a:pt x="143" y="106"/>
                    <a:pt x="143" y="106"/>
                  </a:cubicBezTo>
                  <a:lnTo>
                    <a:pt x="143" y="75"/>
                  </a:lnTo>
                  <a:close/>
                  <a:moveTo>
                    <a:pt x="143" y="134"/>
                  </a:moveTo>
                  <a:cubicBezTo>
                    <a:pt x="294" y="162"/>
                    <a:pt x="294" y="162"/>
                    <a:pt x="294" y="162"/>
                  </a:cubicBezTo>
                  <a:cubicBezTo>
                    <a:pt x="294" y="180"/>
                    <a:pt x="294" y="180"/>
                    <a:pt x="294" y="180"/>
                  </a:cubicBezTo>
                  <a:cubicBezTo>
                    <a:pt x="294" y="189"/>
                    <a:pt x="294" y="189"/>
                    <a:pt x="294" y="189"/>
                  </a:cubicBezTo>
                  <a:cubicBezTo>
                    <a:pt x="143" y="163"/>
                    <a:pt x="143" y="163"/>
                    <a:pt x="143" y="163"/>
                  </a:cubicBezTo>
                  <a:lnTo>
                    <a:pt x="143" y="134"/>
                  </a:lnTo>
                  <a:close/>
                  <a:moveTo>
                    <a:pt x="218" y="408"/>
                  </a:moveTo>
                  <a:cubicBezTo>
                    <a:pt x="216" y="409"/>
                    <a:pt x="214" y="410"/>
                    <a:pt x="213" y="411"/>
                  </a:cubicBezTo>
                  <a:cubicBezTo>
                    <a:pt x="211" y="410"/>
                    <a:pt x="209" y="409"/>
                    <a:pt x="207" y="408"/>
                  </a:cubicBezTo>
                  <a:cubicBezTo>
                    <a:pt x="201" y="404"/>
                    <a:pt x="193" y="402"/>
                    <a:pt x="184" y="400"/>
                  </a:cubicBezTo>
                  <a:cubicBezTo>
                    <a:pt x="191" y="354"/>
                    <a:pt x="194" y="273"/>
                    <a:pt x="195" y="228"/>
                  </a:cubicBezTo>
                  <a:cubicBezTo>
                    <a:pt x="195" y="215"/>
                    <a:pt x="196" y="205"/>
                    <a:pt x="196" y="200"/>
                  </a:cubicBezTo>
                  <a:cubicBezTo>
                    <a:pt x="230" y="206"/>
                    <a:pt x="230" y="206"/>
                    <a:pt x="230" y="206"/>
                  </a:cubicBezTo>
                  <a:cubicBezTo>
                    <a:pt x="230" y="211"/>
                    <a:pt x="230" y="219"/>
                    <a:pt x="230" y="228"/>
                  </a:cubicBezTo>
                  <a:cubicBezTo>
                    <a:pt x="231" y="273"/>
                    <a:pt x="234" y="354"/>
                    <a:pt x="241" y="400"/>
                  </a:cubicBezTo>
                  <a:cubicBezTo>
                    <a:pt x="233" y="402"/>
                    <a:pt x="225" y="404"/>
                    <a:pt x="218" y="408"/>
                  </a:cubicBezTo>
                  <a:close/>
                  <a:moveTo>
                    <a:pt x="225" y="448"/>
                  </a:moveTo>
                  <a:cubicBezTo>
                    <a:pt x="224" y="452"/>
                    <a:pt x="218" y="459"/>
                    <a:pt x="213" y="459"/>
                  </a:cubicBezTo>
                  <a:cubicBezTo>
                    <a:pt x="208" y="459"/>
                    <a:pt x="201" y="452"/>
                    <a:pt x="201" y="448"/>
                  </a:cubicBezTo>
                  <a:cubicBezTo>
                    <a:pt x="201" y="445"/>
                    <a:pt x="204" y="439"/>
                    <a:pt x="213" y="435"/>
                  </a:cubicBezTo>
                  <a:cubicBezTo>
                    <a:pt x="221" y="439"/>
                    <a:pt x="225" y="445"/>
                    <a:pt x="225" y="448"/>
                  </a:cubicBezTo>
                  <a:close/>
                  <a:moveTo>
                    <a:pt x="136" y="245"/>
                  </a:moveTo>
                  <a:cubicBezTo>
                    <a:pt x="144" y="242"/>
                    <a:pt x="144" y="242"/>
                    <a:pt x="144" y="242"/>
                  </a:cubicBezTo>
                  <a:cubicBezTo>
                    <a:pt x="143" y="191"/>
                    <a:pt x="143" y="191"/>
                    <a:pt x="143" y="191"/>
                  </a:cubicBezTo>
                  <a:cubicBezTo>
                    <a:pt x="183" y="198"/>
                    <a:pt x="183" y="198"/>
                    <a:pt x="183" y="198"/>
                  </a:cubicBezTo>
                  <a:cubicBezTo>
                    <a:pt x="183" y="205"/>
                    <a:pt x="183" y="215"/>
                    <a:pt x="183" y="228"/>
                  </a:cubicBezTo>
                  <a:cubicBezTo>
                    <a:pt x="181" y="278"/>
                    <a:pt x="178" y="360"/>
                    <a:pt x="172" y="400"/>
                  </a:cubicBezTo>
                  <a:cubicBezTo>
                    <a:pt x="162" y="401"/>
                    <a:pt x="153" y="404"/>
                    <a:pt x="146" y="411"/>
                  </a:cubicBezTo>
                  <a:cubicBezTo>
                    <a:pt x="138" y="418"/>
                    <a:pt x="133" y="429"/>
                    <a:pt x="131" y="441"/>
                  </a:cubicBezTo>
                  <a:cubicBezTo>
                    <a:pt x="129" y="453"/>
                    <a:pt x="132" y="464"/>
                    <a:pt x="139" y="470"/>
                  </a:cubicBezTo>
                  <a:cubicBezTo>
                    <a:pt x="146" y="477"/>
                    <a:pt x="158" y="477"/>
                    <a:pt x="170" y="457"/>
                  </a:cubicBezTo>
                  <a:cubicBezTo>
                    <a:pt x="174" y="449"/>
                    <a:pt x="178" y="436"/>
                    <a:pt x="181" y="421"/>
                  </a:cubicBezTo>
                  <a:cubicBezTo>
                    <a:pt x="186" y="421"/>
                    <a:pt x="192" y="423"/>
                    <a:pt x="197" y="425"/>
                  </a:cubicBezTo>
                  <a:cubicBezTo>
                    <a:pt x="189" y="434"/>
                    <a:pt x="188" y="444"/>
                    <a:pt x="188" y="450"/>
                  </a:cubicBezTo>
                  <a:cubicBezTo>
                    <a:pt x="189" y="464"/>
                    <a:pt x="200" y="480"/>
                    <a:pt x="213" y="480"/>
                  </a:cubicBezTo>
                  <a:cubicBezTo>
                    <a:pt x="225" y="480"/>
                    <a:pt x="236" y="464"/>
                    <a:pt x="237" y="450"/>
                  </a:cubicBezTo>
                  <a:cubicBezTo>
                    <a:pt x="237" y="444"/>
                    <a:pt x="236" y="434"/>
                    <a:pt x="229" y="425"/>
                  </a:cubicBezTo>
                  <a:cubicBezTo>
                    <a:pt x="234" y="423"/>
                    <a:pt x="239" y="421"/>
                    <a:pt x="245" y="421"/>
                  </a:cubicBezTo>
                  <a:cubicBezTo>
                    <a:pt x="248" y="436"/>
                    <a:pt x="251" y="449"/>
                    <a:pt x="256" y="457"/>
                  </a:cubicBezTo>
                  <a:cubicBezTo>
                    <a:pt x="267" y="477"/>
                    <a:pt x="279" y="477"/>
                    <a:pt x="286" y="470"/>
                  </a:cubicBezTo>
                  <a:cubicBezTo>
                    <a:pt x="293" y="464"/>
                    <a:pt x="296" y="453"/>
                    <a:pt x="294" y="441"/>
                  </a:cubicBezTo>
                  <a:cubicBezTo>
                    <a:pt x="292" y="429"/>
                    <a:pt x="287" y="418"/>
                    <a:pt x="279" y="411"/>
                  </a:cubicBezTo>
                  <a:cubicBezTo>
                    <a:pt x="272" y="404"/>
                    <a:pt x="263" y="401"/>
                    <a:pt x="254" y="400"/>
                  </a:cubicBezTo>
                  <a:cubicBezTo>
                    <a:pt x="247" y="360"/>
                    <a:pt x="244" y="278"/>
                    <a:pt x="243" y="228"/>
                  </a:cubicBezTo>
                  <a:cubicBezTo>
                    <a:pt x="243" y="220"/>
                    <a:pt x="242" y="214"/>
                    <a:pt x="242" y="208"/>
                  </a:cubicBezTo>
                  <a:cubicBezTo>
                    <a:pt x="294" y="217"/>
                    <a:pt x="294" y="217"/>
                    <a:pt x="294" y="217"/>
                  </a:cubicBezTo>
                  <a:cubicBezTo>
                    <a:pt x="294" y="240"/>
                    <a:pt x="294" y="240"/>
                    <a:pt x="294" y="240"/>
                  </a:cubicBezTo>
                  <a:cubicBezTo>
                    <a:pt x="302" y="244"/>
                    <a:pt x="302" y="244"/>
                    <a:pt x="302" y="244"/>
                  </a:cubicBezTo>
                  <a:cubicBezTo>
                    <a:pt x="369" y="275"/>
                    <a:pt x="413" y="344"/>
                    <a:pt x="413" y="418"/>
                  </a:cubicBezTo>
                  <a:cubicBezTo>
                    <a:pt x="413" y="524"/>
                    <a:pt x="326" y="610"/>
                    <a:pt x="220" y="610"/>
                  </a:cubicBezTo>
                  <a:cubicBezTo>
                    <a:pt x="114" y="610"/>
                    <a:pt x="28" y="524"/>
                    <a:pt x="28" y="418"/>
                  </a:cubicBezTo>
                  <a:cubicBezTo>
                    <a:pt x="28" y="344"/>
                    <a:pt x="70" y="278"/>
                    <a:pt x="136" y="245"/>
                  </a:cubicBezTo>
                  <a:close/>
                  <a:moveTo>
                    <a:pt x="168" y="422"/>
                  </a:moveTo>
                  <a:cubicBezTo>
                    <a:pt x="165" y="431"/>
                    <a:pt x="163" y="438"/>
                    <a:pt x="160" y="443"/>
                  </a:cubicBezTo>
                  <a:cubicBezTo>
                    <a:pt x="154" y="454"/>
                    <a:pt x="148" y="455"/>
                    <a:pt x="145" y="452"/>
                  </a:cubicBezTo>
                  <a:cubicBezTo>
                    <a:pt x="144" y="451"/>
                    <a:pt x="143" y="449"/>
                    <a:pt x="143" y="447"/>
                  </a:cubicBezTo>
                  <a:cubicBezTo>
                    <a:pt x="144" y="439"/>
                    <a:pt x="147" y="434"/>
                    <a:pt x="152" y="429"/>
                  </a:cubicBezTo>
                  <a:cubicBezTo>
                    <a:pt x="156" y="425"/>
                    <a:pt x="162" y="423"/>
                    <a:pt x="168" y="422"/>
                  </a:cubicBezTo>
                  <a:close/>
                  <a:moveTo>
                    <a:pt x="258" y="422"/>
                  </a:moveTo>
                  <a:cubicBezTo>
                    <a:pt x="264" y="423"/>
                    <a:pt x="269" y="425"/>
                    <a:pt x="273" y="429"/>
                  </a:cubicBezTo>
                  <a:cubicBezTo>
                    <a:pt x="278" y="434"/>
                    <a:pt x="281" y="439"/>
                    <a:pt x="282" y="447"/>
                  </a:cubicBezTo>
                  <a:cubicBezTo>
                    <a:pt x="283" y="449"/>
                    <a:pt x="282" y="451"/>
                    <a:pt x="280" y="452"/>
                  </a:cubicBezTo>
                  <a:cubicBezTo>
                    <a:pt x="277" y="455"/>
                    <a:pt x="271" y="454"/>
                    <a:pt x="265" y="443"/>
                  </a:cubicBezTo>
                  <a:cubicBezTo>
                    <a:pt x="262" y="438"/>
                    <a:pt x="260" y="431"/>
                    <a:pt x="258" y="422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8" name="Freeform 7"/>
            <p:cNvSpPr/>
            <p:nvPr/>
          </p:nvSpPr>
          <p:spPr bwMode="auto">
            <a:xfrm>
              <a:off x="2145" y="1578"/>
              <a:ext cx="164" cy="42"/>
            </a:xfrm>
            <a:custGeom>
              <a:avLst/>
              <a:gdLst>
                <a:gd name="T0" fmla="*/ 0 w 126"/>
                <a:gd name="T1" fmla="*/ 16 h 33"/>
                <a:gd name="T2" fmla="*/ 17 w 126"/>
                <a:gd name="T3" fmla="*/ 33 h 33"/>
                <a:gd name="T4" fmla="*/ 109 w 126"/>
                <a:gd name="T5" fmla="*/ 33 h 33"/>
                <a:gd name="T6" fmla="*/ 126 w 126"/>
                <a:gd name="T7" fmla="*/ 16 h 33"/>
                <a:gd name="T8" fmla="*/ 109 w 126"/>
                <a:gd name="T9" fmla="*/ 0 h 33"/>
                <a:gd name="T10" fmla="*/ 17 w 126"/>
                <a:gd name="T11" fmla="*/ 0 h 33"/>
                <a:gd name="T12" fmla="*/ 0 w 126"/>
                <a:gd name="T13" fmla="*/ 1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33">
                  <a:moveTo>
                    <a:pt x="0" y="16"/>
                  </a:moveTo>
                  <a:cubicBezTo>
                    <a:pt x="0" y="25"/>
                    <a:pt x="7" y="33"/>
                    <a:pt x="17" y="33"/>
                  </a:cubicBezTo>
                  <a:cubicBezTo>
                    <a:pt x="109" y="33"/>
                    <a:pt x="109" y="33"/>
                    <a:pt x="109" y="33"/>
                  </a:cubicBezTo>
                  <a:cubicBezTo>
                    <a:pt x="118" y="33"/>
                    <a:pt x="126" y="25"/>
                    <a:pt x="126" y="16"/>
                  </a:cubicBezTo>
                  <a:cubicBezTo>
                    <a:pt x="126" y="7"/>
                    <a:pt x="118" y="0"/>
                    <a:pt x="10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99" name="Freeform 8"/>
            <p:cNvSpPr/>
            <p:nvPr/>
          </p:nvSpPr>
          <p:spPr bwMode="auto">
            <a:xfrm>
              <a:off x="1763" y="1882"/>
              <a:ext cx="44" cy="160"/>
            </a:xfrm>
            <a:custGeom>
              <a:avLst/>
              <a:gdLst>
                <a:gd name="T0" fmla="*/ 17 w 34"/>
                <a:gd name="T1" fmla="*/ 0 h 123"/>
                <a:gd name="T2" fmla="*/ 0 w 34"/>
                <a:gd name="T3" fmla="*/ 16 h 123"/>
                <a:gd name="T4" fmla="*/ 0 w 34"/>
                <a:gd name="T5" fmla="*/ 106 h 123"/>
                <a:gd name="T6" fmla="*/ 17 w 34"/>
                <a:gd name="T7" fmla="*/ 123 h 123"/>
                <a:gd name="T8" fmla="*/ 34 w 34"/>
                <a:gd name="T9" fmla="*/ 106 h 123"/>
                <a:gd name="T10" fmla="*/ 34 w 34"/>
                <a:gd name="T11" fmla="*/ 16 h 123"/>
                <a:gd name="T12" fmla="*/ 17 w 34"/>
                <a:gd name="T1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23">
                  <a:moveTo>
                    <a:pt x="17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5"/>
                    <a:pt x="7" y="123"/>
                    <a:pt x="17" y="123"/>
                  </a:cubicBezTo>
                  <a:cubicBezTo>
                    <a:pt x="26" y="123"/>
                    <a:pt x="34" y="115"/>
                    <a:pt x="34" y="10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6" y="0"/>
                    <a:pt x="1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00" name="Freeform 9"/>
            <p:cNvSpPr/>
            <p:nvPr/>
          </p:nvSpPr>
          <p:spPr bwMode="auto">
            <a:xfrm>
              <a:off x="1308" y="1557"/>
              <a:ext cx="165" cy="44"/>
            </a:xfrm>
            <a:custGeom>
              <a:avLst/>
              <a:gdLst>
                <a:gd name="T0" fmla="*/ 17 w 127"/>
                <a:gd name="T1" fmla="*/ 34 h 34"/>
                <a:gd name="T2" fmla="*/ 110 w 127"/>
                <a:gd name="T3" fmla="*/ 34 h 34"/>
                <a:gd name="T4" fmla="*/ 127 w 127"/>
                <a:gd name="T5" fmla="*/ 17 h 34"/>
                <a:gd name="T6" fmla="*/ 110 w 127"/>
                <a:gd name="T7" fmla="*/ 0 h 34"/>
                <a:gd name="T8" fmla="*/ 17 w 127"/>
                <a:gd name="T9" fmla="*/ 0 h 34"/>
                <a:gd name="T10" fmla="*/ 0 w 127"/>
                <a:gd name="T11" fmla="*/ 17 h 34"/>
                <a:gd name="T12" fmla="*/ 17 w 12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34">
                  <a:moveTo>
                    <a:pt x="17" y="34"/>
                  </a:moveTo>
                  <a:cubicBezTo>
                    <a:pt x="110" y="34"/>
                    <a:pt x="110" y="34"/>
                    <a:pt x="110" y="34"/>
                  </a:cubicBezTo>
                  <a:cubicBezTo>
                    <a:pt x="119" y="34"/>
                    <a:pt x="127" y="26"/>
                    <a:pt x="127" y="17"/>
                  </a:cubicBezTo>
                  <a:cubicBezTo>
                    <a:pt x="127" y="8"/>
                    <a:pt x="119" y="0"/>
                    <a:pt x="11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01" name="Freeform 10"/>
            <p:cNvSpPr/>
            <p:nvPr/>
          </p:nvSpPr>
          <p:spPr bwMode="auto">
            <a:xfrm>
              <a:off x="1403" y="1231"/>
              <a:ext cx="145" cy="117"/>
            </a:xfrm>
            <a:custGeom>
              <a:avLst/>
              <a:gdLst>
                <a:gd name="T0" fmla="*/ 9 w 112"/>
                <a:gd name="T1" fmla="*/ 30 h 90"/>
                <a:gd name="T2" fmla="*/ 83 w 112"/>
                <a:gd name="T3" fmla="*/ 84 h 90"/>
                <a:gd name="T4" fmla="*/ 107 w 112"/>
                <a:gd name="T5" fmla="*/ 81 h 90"/>
                <a:gd name="T6" fmla="*/ 103 w 112"/>
                <a:gd name="T7" fmla="*/ 58 h 90"/>
                <a:gd name="T8" fmla="*/ 30 w 112"/>
                <a:gd name="T9" fmla="*/ 3 h 90"/>
                <a:gd name="T10" fmla="*/ 20 w 112"/>
                <a:gd name="T11" fmla="*/ 0 h 90"/>
                <a:gd name="T12" fmla="*/ 6 w 112"/>
                <a:gd name="T13" fmla="*/ 7 h 90"/>
                <a:gd name="T14" fmla="*/ 9 w 112"/>
                <a:gd name="T15" fmla="*/ 3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90">
                  <a:moveTo>
                    <a:pt x="9" y="30"/>
                  </a:moveTo>
                  <a:cubicBezTo>
                    <a:pt x="83" y="84"/>
                    <a:pt x="83" y="84"/>
                    <a:pt x="83" y="84"/>
                  </a:cubicBezTo>
                  <a:cubicBezTo>
                    <a:pt x="90" y="90"/>
                    <a:pt x="101" y="88"/>
                    <a:pt x="107" y="81"/>
                  </a:cubicBezTo>
                  <a:cubicBezTo>
                    <a:pt x="112" y="74"/>
                    <a:pt x="111" y="63"/>
                    <a:pt x="103" y="58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27" y="1"/>
                    <a:pt x="23" y="0"/>
                    <a:pt x="20" y="0"/>
                  </a:cubicBezTo>
                  <a:cubicBezTo>
                    <a:pt x="14" y="0"/>
                    <a:pt x="9" y="2"/>
                    <a:pt x="6" y="7"/>
                  </a:cubicBezTo>
                  <a:cubicBezTo>
                    <a:pt x="0" y="14"/>
                    <a:pt x="2" y="24"/>
                    <a:pt x="9" y="3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02" name="Freeform 11"/>
            <p:cNvSpPr/>
            <p:nvPr/>
          </p:nvSpPr>
          <p:spPr bwMode="auto">
            <a:xfrm>
              <a:off x="2073" y="1231"/>
              <a:ext cx="145" cy="117"/>
            </a:xfrm>
            <a:custGeom>
              <a:avLst/>
              <a:gdLst>
                <a:gd name="T0" fmla="*/ 29 w 112"/>
                <a:gd name="T1" fmla="*/ 84 h 90"/>
                <a:gd name="T2" fmla="*/ 103 w 112"/>
                <a:gd name="T3" fmla="*/ 30 h 90"/>
                <a:gd name="T4" fmla="*/ 106 w 112"/>
                <a:gd name="T5" fmla="*/ 7 h 90"/>
                <a:gd name="T6" fmla="*/ 92 w 112"/>
                <a:gd name="T7" fmla="*/ 0 h 90"/>
                <a:gd name="T8" fmla="*/ 82 w 112"/>
                <a:gd name="T9" fmla="*/ 3 h 90"/>
                <a:gd name="T10" fmla="*/ 9 w 112"/>
                <a:gd name="T11" fmla="*/ 58 h 90"/>
                <a:gd name="T12" fmla="*/ 5 w 112"/>
                <a:gd name="T13" fmla="*/ 81 h 90"/>
                <a:gd name="T14" fmla="*/ 29 w 112"/>
                <a:gd name="T15" fmla="*/ 8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90">
                  <a:moveTo>
                    <a:pt x="29" y="84"/>
                  </a:moveTo>
                  <a:cubicBezTo>
                    <a:pt x="103" y="30"/>
                    <a:pt x="103" y="30"/>
                    <a:pt x="103" y="30"/>
                  </a:cubicBezTo>
                  <a:cubicBezTo>
                    <a:pt x="110" y="24"/>
                    <a:pt x="112" y="14"/>
                    <a:pt x="106" y="7"/>
                  </a:cubicBezTo>
                  <a:cubicBezTo>
                    <a:pt x="103" y="2"/>
                    <a:pt x="98" y="0"/>
                    <a:pt x="92" y="0"/>
                  </a:cubicBezTo>
                  <a:cubicBezTo>
                    <a:pt x="89" y="0"/>
                    <a:pt x="85" y="1"/>
                    <a:pt x="82" y="3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" y="63"/>
                    <a:pt x="0" y="74"/>
                    <a:pt x="5" y="81"/>
                  </a:cubicBezTo>
                  <a:cubicBezTo>
                    <a:pt x="11" y="88"/>
                    <a:pt x="22" y="90"/>
                    <a:pt x="29" y="84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03" name="Freeform 12"/>
            <p:cNvSpPr/>
            <p:nvPr/>
          </p:nvSpPr>
          <p:spPr bwMode="auto">
            <a:xfrm>
              <a:off x="1431" y="1813"/>
              <a:ext cx="134" cy="128"/>
            </a:xfrm>
            <a:custGeom>
              <a:avLst/>
              <a:gdLst>
                <a:gd name="T0" fmla="*/ 84 w 103"/>
                <a:gd name="T1" fmla="*/ 0 h 98"/>
                <a:gd name="T2" fmla="*/ 72 w 103"/>
                <a:gd name="T3" fmla="*/ 4 h 98"/>
                <a:gd name="T4" fmla="*/ 7 w 103"/>
                <a:gd name="T5" fmla="*/ 68 h 98"/>
                <a:gd name="T6" fmla="*/ 7 w 103"/>
                <a:gd name="T7" fmla="*/ 91 h 98"/>
                <a:gd name="T8" fmla="*/ 31 w 103"/>
                <a:gd name="T9" fmla="*/ 91 h 98"/>
                <a:gd name="T10" fmla="*/ 96 w 103"/>
                <a:gd name="T11" fmla="*/ 28 h 98"/>
                <a:gd name="T12" fmla="*/ 96 w 103"/>
                <a:gd name="T13" fmla="*/ 4 h 98"/>
                <a:gd name="T14" fmla="*/ 84 w 103"/>
                <a:gd name="T15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98">
                  <a:moveTo>
                    <a:pt x="84" y="0"/>
                  </a:moveTo>
                  <a:cubicBezTo>
                    <a:pt x="80" y="0"/>
                    <a:pt x="75" y="1"/>
                    <a:pt x="72" y="4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0" y="74"/>
                    <a:pt x="0" y="85"/>
                    <a:pt x="7" y="91"/>
                  </a:cubicBezTo>
                  <a:cubicBezTo>
                    <a:pt x="13" y="98"/>
                    <a:pt x="24" y="98"/>
                    <a:pt x="31" y="91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103" y="21"/>
                    <a:pt x="103" y="11"/>
                    <a:pt x="96" y="4"/>
                  </a:cubicBezTo>
                  <a:cubicBezTo>
                    <a:pt x="93" y="1"/>
                    <a:pt x="88" y="0"/>
                    <a:pt x="84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  <p:sp>
          <p:nvSpPr>
            <p:cNvPr id="104" name="Freeform 13"/>
            <p:cNvSpPr/>
            <p:nvPr/>
          </p:nvSpPr>
          <p:spPr bwMode="auto">
            <a:xfrm>
              <a:off x="2043" y="1813"/>
              <a:ext cx="132" cy="128"/>
            </a:xfrm>
            <a:custGeom>
              <a:avLst/>
              <a:gdLst>
                <a:gd name="T0" fmla="*/ 31 w 102"/>
                <a:gd name="T1" fmla="*/ 4 h 98"/>
                <a:gd name="T2" fmla="*/ 19 w 102"/>
                <a:gd name="T3" fmla="*/ 0 h 98"/>
                <a:gd name="T4" fmla="*/ 7 w 102"/>
                <a:gd name="T5" fmla="*/ 4 h 98"/>
                <a:gd name="T6" fmla="*/ 7 w 102"/>
                <a:gd name="T7" fmla="*/ 28 h 98"/>
                <a:gd name="T8" fmla="*/ 72 w 102"/>
                <a:gd name="T9" fmla="*/ 91 h 98"/>
                <a:gd name="T10" fmla="*/ 96 w 102"/>
                <a:gd name="T11" fmla="*/ 91 h 98"/>
                <a:gd name="T12" fmla="*/ 96 w 102"/>
                <a:gd name="T13" fmla="*/ 68 h 98"/>
                <a:gd name="T14" fmla="*/ 31 w 102"/>
                <a:gd name="T15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98">
                  <a:moveTo>
                    <a:pt x="31" y="4"/>
                  </a:moveTo>
                  <a:cubicBezTo>
                    <a:pt x="27" y="1"/>
                    <a:pt x="23" y="0"/>
                    <a:pt x="19" y="0"/>
                  </a:cubicBezTo>
                  <a:cubicBezTo>
                    <a:pt x="14" y="0"/>
                    <a:pt x="10" y="1"/>
                    <a:pt x="7" y="4"/>
                  </a:cubicBezTo>
                  <a:cubicBezTo>
                    <a:pt x="0" y="11"/>
                    <a:pt x="0" y="21"/>
                    <a:pt x="7" y="28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78" y="98"/>
                    <a:pt x="89" y="98"/>
                    <a:pt x="96" y="91"/>
                  </a:cubicBezTo>
                  <a:cubicBezTo>
                    <a:pt x="102" y="85"/>
                    <a:pt x="102" y="74"/>
                    <a:pt x="96" y="68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p>
              <a:endParaRPr lang="zh-CN" altLang="en-US" sz="2400"/>
            </a:p>
          </p:txBody>
        </p:sp>
      </p:grpSp>
      <p:grpSp>
        <p:nvGrpSpPr>
          <p:cNvPr id="141" name="组合 140"/>
          <p:cNvGrpSpPr/>
          <p:nvPr/>
        </p:nvGrpSpPr>
        <p:grpSpPr>
          <a:xfrm flipH="1">
            <a:off x="9937974" y="2836908"/>
            <a:ext cx="1140764" cy="2174633"/>
            <a:chOff x="7313614" y="5424488"/>
            <a:chExt cx="363538" cy="641350"/>
          </a:xfrm>
          <a:solidFill>
            <a:schemeClr val="tx1">
              <a:lumMod val="75000"/>
              <a:lumOff val="2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2" name="Freeform 1842"/>
            <p:cNvSpPr>
              <a:spLocks noEditPoints="1"/>
            </p:cNvSpPr>
            <p:nvPr/>
          </p:nvSpPr>
          <p:spPr bwMode="auto">
            <a:xfrm>
              <a:off x="7394577" y="5473701"/>
              <a:ext cx="217488" cy="217488"/>
            </a:xfrm>
            <a:custGeom>
              <a:avLst/>
              <a:gdLst>
                <a:gd name="T0" fmla="*/ 0 w 125"/>
                <a:gd name="T1" fmla="*/ 62 h 125"/>
                <a:gd name="T2" fmla="*/ 63 w 125"/>
                <a:gd name="T3" fmla="*/ 0 h 125"/>
                <a:gd name="T4" fmla="*/ 63 w 125"/>
                <a:gd name="T5" fmla="*/ 0 h 125"/>
                <a:gd name="T6" fmla="*/ 125 w 125"/>
                <a:gd name="T7" fmla="*/ 62 h 125"/>
                <a:gd name="T8" fmla="*/ 125 w 125"/>
                <a:gd name="T9" fmla="*/ 62 h 125"/>
                <a:gd name="T10" fmla="*/ 63 w 125"/>
                <a:gd name="T11" fmla="*/ 125 h 125"/>
                <a:gd name="T12" fmla="*/ 63 w 125"/>
                <a:gd name="T13" fmla="*/ 125 h 125"/>
                <a:gd name="T14" fmla="*/ 0 w 125"/>
                <a:gd name="T15" fmla="*/ 62 h 125"/>
                <a:gd name="T16" fmla="*/ 4 w 125"/>
                <a:gd name="T17" fmla="*/ 62 h 125"/>
                <a:gd name="T18" fmla="*/ 63 w 125"/>
                <a:gd name="T19" fmla="*/ 121 h 125"/>
                <a:gd name="T20" fmla="*/ 63 w 125"/>
                <a:gd name="T21" fmla="*/ 121 h 125"/>
                <a:gd name="T22" fmla="*/ 121 w 125"/>
                <a:gd name="T23" fmla="*/ 62 h 125"/>
                <a:gd name="T24" fmla="*/ 121 w 125"/>
                <a:gd name="T25" fmla="*/ 62 h 125"/>
                <a:gd name="T26" fmla="*/ 63 w 125"/>
                <a:gd name="T27" fmla="*/ 4 h 125"/>
                <a:gd name="T28" fmla="*/ 63 w 125"/>
                <a:gd name="T29" fmla="*/ 4 h 125"/>
                <a:gd name="T30" fmla="*/ 4 w 125"/>
                <a:gd name="T3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5" h="125">
                  <a:moveTo>
                    <a:pt x="0" y="62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97" y="0"/>
                    <a:pt x="125" y="28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97"/>
                    <a:pt x="97" y="125"/>
                    <a:pt x="63" y="125"/>
                  </a:cubicBezTo>
                  <a:cubicBezTo>
                    <a:pt x="63" y="125"/>
                    <a:pt x="63" y="125"/>
                    <a:pt x="63" y="125"/>
                  </a:cubicBezTo>
                  <a:cubicBezTo>
                    <a:pt x="28" y="125"/>
                    <a:pt x="0" y="97"/>
                    <a:pt x="0" y="62"/>
                  </a:cubicBezTo>
                  <a:close/>
                  <a:moveTo>
                    <a:pt x="4" y="62"/>
                  </a:moveTo>
                  <a:cubicBezTo>
                    <a:pt x="4" y="95"/>
                    <a:pt x="30" y="121"/>
                    <a:pt x="63" y="121"/>
                  </a:cubicBezTo>
                  <a:cubicBezTo>
                    <a:pt x="63" y="121"/>
                    <a:pt x="63" y="121"/>
                    <a:pt x="63" y="121"/>
                  </a:cubicBezTo>
                  <a:cubicBezTo>
                    <a:pt x="95" y="121"/>
                    <a:pt x="121" y="95"/>
                    <a:pt x="121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30"/>
                    <a:pt x="95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30" y="4"/>
                    <a:pt x="4" y="30"/>
                    <a:pt x="4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843"/>
            <p:cNvSpPr>
              <a:spLocks noEditPoints="1"/>
            </p:cNvSpPr>
            <p:nvPr/>
          </p:nvSpPr>
          <p:spPr bwMode="auto">
            <a:xfrm>
              <a:off x="7391402" y="5470526"/>
              <a:ext cx="225425" cy="223838"/>
            </a:xfrm>
            <a:custGeom>
              <a:avLst/>
              <a:gdLst>
                <a:gd name="T0" fmla="*/ 0 w 129"/>
                <a:gd name="T1" fmla="*/ 64 h 129"/>
                <a:gd name="T2" fmla="*/ 65 w 129"/>
                <a:gd name="T3" fmla="*/ 0 h 129"/>
                <a:gd name="T4" fmla="*/ 65 w 129"/>
                <a:gd name="T5" fmla="*/ 0 h 129"/>
                <a:gd name="T6" fmla="*/ 129 w 129"/>
                <a:gd name="T7" fmla="*/ 64 h 129"/>
                <a:gd name="T8" fmla="*/ 129 w 129"/>
                <a:gd name="T9" fmla="*/ 64 h 129"/>
                <a:gd name="T10" fmla="*/ 65 w 129"/>
                <a:gd name="T11" fmla="*/ 129 h 129"/>
                <a:gd name="T12" fmla="*/ 65 w 129"/>
                <a:gd name="T13" fmla="*/ 129 h 129"/>
                <a:gd name="T14" fmla="*/ 0 w 129"/>
                <a:gd name="T15" fmla="*/ 64 h 129"/>
                <a:gd name="T16" fmla="*/ 125 w 129"/>
                <a:gd name="T17" fmla="*/ 64 h 129"/>
                <a:gd name="T18" fmla="*/ 69 w 129"/>
                <a:gd name="T19" fmla="*/ 125 h 129"/>
                <a:gd name="T20" fmla="*/ 69 w 129"/>
                <a:gd name="T21" fmla="*/ 125 h 129"/>
                <a:gd name="T22" fmla="*/ 125 w 129"/>
                <a:gd name="T23" fmla="*/ 64 h 129"/>
                <a:gd name="T24" fmla="*/ 125 w 129"/>
                <a:gd name="T25" fmla="*/ 64 h 129"/>
                <a:gd name="T26" fmla="*/ 65 w 129"/>
                <a:gd name="T27" fmla="*/ 4 h 129"/>
                <a:gd name="T28" fmla="*/ 65 w 129"/>
                <a:gd name="T29" fmla="*/ 4 h 129"/>
                <a:gd name="T30" fmla="*/ 125 w 129"/>
                <a:gd name="T31" fmla="*/ 64 h 129"/>
                <a:gd name="T32" fmla="*/ 65 w 129"/>
                <a:gd name="T33" fmla="*/ 121 h 129"/>
                <a:gd name="T34" fmla="*/ 121 w 129"/>
                <a:gd name="T35" fmla="*/ 64 h 129"/>
                <a:gd name="T36" fmla="*/ 121 w 129"/>
                <a:gd name="T37" fmla="*/ 64 h 129"/>
                <a:gd name="T38" fmla="*/ 65 w 129"/>
                <a:gd name="T39" fmla="*/ 8 h 129"/>
                <a:gd name="T40" fmla="*/ 65 w 129"/>
                <a:gd name="T41" fmla="*/ 8 h 129"/>
                <a:gd name="T42" fmla="*/ 8 w 129"/>
                <a:gd name="T43" fmla="*/ 64 h 129"/>
                <a:gd name="T44" fmla="*/ 8 w 129"/>
                <a:gd name="T45" fmla="*/ 64 h 129"/>
                <a:gd name="T46" fmla="*/ 65 w 129"/>
                <a:gd name="T47" fmla="*/ 121 h 129"/>
                <a:gd name="T48" fmla="*/ 22 w 129"/>
                <a:gd name="T49" fmla="*/ 22 h 129"/>
                <a:gd name="T50" fmla="*/ 63 w 129"/>
                <a:gd name="T51" fmla="*/ 4 h 129"/>
                <a:gd name="T52" fmla="*/ 63 w 129"/>
                <a:gd name="T53" fmla="*/ 4 h 129"/>
                <a:gd name="T54" fmla="*/ 22 w 129"/>
                <a:gd name="T55" fmla="*/ 2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129">
                  <a:moveTo>
                    <a:pt x="0" y="64"/>
                  </a:moveTo>
                  <a:cubicBezTo>
                    <a:pt x="0" y="29"/>
                    <a:pt x="29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100" y="0"/>
                    <a:pt x="129" y="29"/>
                    <a:pt x="129" y="64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9" y="100"/>
                    <a:pt x="100" y="129"/>
                    <a:pt x="65" y="129"/>
                  </a:cubicBezTo>
                  <a:cubicBezTo>
                    <a:pt x="65" y="129"/>
                    <a:pt x="65" y="129"/>
                    <a:pt x="65" y="129"/>
                  </a:cubicBezTo>
                  <a:cubicBezTo>
                    <a:pt x="29" y="129"/>
                    <a:pt x="0" y="100"/>
                    <a:pt x="0" y="64"/>
                  </a:cubicBezTo>
                  <a:close/>
                  <a:moveTo>
                    <a:pt x="125" y="64"/>
                  </a:moveTo>
                  <a:cubicBezTo>
                    <a:pt x="125" y="96"/>
                    <a:pt x="100" y="122"/>
                    <a:pt x="69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100" y="122"/>
                    <a:pt x="125" y="96"/>
                    <a:pt x="125" y="64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25" y="31"/>
                    <a:pt x="98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98" y="4"/>
                    <a:pt x="125" y="31"/>
                    <a:pt x="125" y="64"/>
                  </a:cubicBezTo>
                  <a:close/>
                  <a:moveTo>
                    <a:pt x="65" y="121"/>
                  </a:moveTo>
                  <a:cubicBezTo>
                    <a:pt x="96" y="121"/>
                    <a:pt x="121" y="95"/>
                    <a:pt x="121" y="64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1" y="33"/>
                    <a:pt x="96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33" y="8"/>
                    <a:pt x="8" y="33"/>
                    <a:pt x="8" y="6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95"/>
                    <a:pt x="33" y="121"/>
                    <a:pt x="65" y="121"/>
                  </a:cubicBezTo>
                  <a:close/>
                  <a:moveTo>
                    <a:pt x="22" y="22"/>
                  </a:moveTo>
                  <a:cubicBezTo>
                    <a:pt x="33" y="11"/>
                    <a:pt x="47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47" y="4"/>
                    <a:pt x="33" y="11"/>
                    <a:pt x="2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844"/>
            <p:cNvSpPr/>
            <p:nvPr/>
          </p:nvSpPr>
          <p:spPr bwMode="auto">
            <a:xfrm>
              <a:off x="7377114" y="5583238"/>
              <a:ext cx="22225" cy="19050"/>
            </a:xfrm>
            <a:custGeom>
              <a:avLst/>
              <a:gdLst>
                <a:gd name="T0" fmla="*/ 0 w 14"/>
                <a:gd name="T1" fmla="*/ 8 h 12"/>
                <a:gd name="T2" fmla="*/ 12 w 14"/>
                <a:gd name="T3" fmla="*/ 0 h 12"/>
                <a:gd name="T4" fmla="*/ 14 w 14"/>
                <a:gd name="T5" fmla="*/ 4 h 12"/>
                <a:gd name="T6" fmla="*/ 2 w 14"/>
                <a:gd name="T7" fmla="*/ 12 h 12"/>
                <a:gd name="T8" fmla="*/ 0 w 14"/>
                <a:gd name="T9" fmla="*/ 8 h 12"/>
                <a:gd name="T10" fmla="*/ 0 w 14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0" y="8"/>
                  </a:moveTo>
                  <a:lnTo>
                    <a:pt x="12" y="0"/>
                  </a:lnTo>
                  <a:lnTo>
                    <a:pt x="14" y="4"/>
                  </a:lnTo>
                  <a:lnTo>
                    <a:pt x="2" y="1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845"/>
            <p:cNvSpPr/>
            <p:nvPr/>
          </p:nvSpPr>
          <p:spPr bwMode="auto">
            <a:xfrm>
              <a:off x="7372352" y="5580063"/>
              <a:ext cx="33338" cy="25400"/>
            </a:xfrm>
            <a:custGeom>
              <a:avLst/>
              <a:gdLst>
                <a:gd name="T0" fmla="*/ 1 w 21"/>
                <a:gd name="T1" fmla="*/ 11 h 16"/>
                <a:gd name="T2" fmla="*/ 3 w 21"/>
                <a:gd name="T3" fmla="*/ 10 h 16"/>
                <a:gd name="T4" fmla="*/ 4 w 21"/>
                <a:gd name="T5" fmla="*/ 12 h 16"/>
                <a:gd name="T6" fmla="*/ 3 w 21"/>
                <a:gd name="T7" fmla="*/ 10 h 16"/>
                <a:gd name="T8" fmla="*/ 1 w 21"/>
                <a:gd name="T9" fmla="*/ 11 h 16"/>
                <a:gd name="T10" fmla="*/ 0 w 21"/>
                <a:gd name="T11" fmla="*/ 9 h 16"/>
                <a:gd name="T12" fmla="*/ 16 w 21"/>
                <a:gd name="T13" fmla="*/ 0 h 16"/>
                <a:gd name="T14" fmla="*/ 21 w 21"/>
                <a:gd name="T15" fmla="*/ 8 h 16"/>
                <a:gd name="T16" fmla="*/ 4 w 21"/>
                <a:gd name="T17" fmla="*/ 16 h 16"/>
                <a:gd name="T18" fmla="*/ 1 w 21"/>
                <a:gd name="T19" fmla="*/ 11 h 16"/>
                <a:gd name="T20" fmla="*/ 1 w 21"/>
                <a:gd name="T21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6">
                  <a:moveTo>
                    <a:pt x="1" y="11"/>
                  </a:moveTo>
                  <a:lnTo>
                    <a:pt x="3" y="10"/>
                  </a:lnTo>
                  <a:lnTo>
                    <a:pt x="4" y="12"/>
                  </a:lnTo>
                  <a:lnTo>
                    <a:pt x="3" y="10"/>
                  </a:lnTo>
                  <a:lnTo>
                    <a:pt x="1" y="11"/>
                  </a:lnTo>
                  <a:lnTo>
                    <a:pt x="0" y="9"/>
                  </a:lnTo>
                  <a:lnTo>
                    <a:pt x="16" y="0"/>
                  </a:lnTo>
                  <a:lnTo>
                    <a:pt x="21" y="8"/>
                  </a:lnTo>
                  <a:lnTo>
                    <a:pt x="4" y="16"/>
                  </a:lnTo>
                  <a:lnTo>
                    <a:pt x="1" y="11"/>
                  </a:lnTo>
                  <a:lnTo>
                    <a:pt x="1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846"/>
            <p:cNvSpPr/>
            <p:nvPr/>
          </p:nvSpPr>
          <p:spPr bwMode="auto">
            <a:xfrm>
              <a:off x="7413627" y="5589588"/>
              <a:ext cx="84138" cy="58738"/>
            </a:xfrm>
            <a:custGeom>
              <a:avLst/>
              <a:gdLst>
                <a:gd name="T0" fmla="*/ 0 w 48"/>
                <a:gd name="T1" fmla="*/ 30 h 33"/>
                <a:gd name="T2" fmla="*/ 0 w 48"/>
                <a:gd name="T3" fmla="*/ 30 h 33"/>
                <a:gd name="T4" fmla="*/ 2 w 48"/>
                <a:gd name="T5" fmla="*/ 26 h 33"/>
                <a:gd name="T6" fmla="*/ 5 w 48"/>
                <a:gd name="T7" fmla="*/ 28 h 33"/>
                <a:gd name="T8" fmla="*/ 5 w 48"/>
                <a:gd name="T9" fmla="*/ 28 h 33"/>
                <a:gd name="T10" fmla="*/ 13 w 48"/>
                <a:gd name="T11" fmla="*/ 29 h 33"/>
                <a:gd name="T12" fmla="*/ 13 w 48"/>
                <a:gd name="T13" fmla="*/ 29 h 33"/>
                <a:gd name="T14" fmla="*/ 23 w 48"/>
                <a:gd name="T15" fmla="*/ 26 h 33"/>
                <a:gd name="T16" fmla="*/ 23 w 48"/>
                <a:gd name="T17" fmla="*/ 26 h 33"/>
                <a:gd name="T18" fmla="*/ 37 w 48"/>
                <a:gd name="T19" fmla="*/ 11 h 33"/>
                <a:gd name="T20" fmla="*/ 37 w 48"/>
                <a:gd name="T21" fmla="*/ 11 h 33"/>
                <a:gd name="T22" fmla="*/ 44 w 48"/>
                <a:gd name="T23" fmla="*/ 0 h 33"/>
                <a:gd name="T24" fmla="*/ 44 w 48"/>
                <a:gd name="T25" fmla="*/ 0 h 33"/>
                <a:gd name="T26" fmla="*/ 48 w 48"/>
                <a:gd name="T27" fmla="*/ 3 h 33"/>
                <a:gd name="T28" fmla="*/ 25 w 48"/>
                <a:gd name="T29" fmla="*/ 30 h 33"/>
                <a:gd name="T30" fmla="*/ 25 w 48"/>
                <a:gd name="T31" fmla="*/ 30 h 33"/>
                <a:gd name="T32" fmla="*/ 13 w 48"/>
                <a:gd name="T33" fmla="*/ 33 h 33"/>
                <a:gd name="T34" fmla="*/ 13 w 48"/>
                <a:gd name="T35" fmla="*/ 33 h 33"/>
                <a:gd name="T36" fmla="*/ 0 w 48"/>
                <a:gd name="T3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0" y="30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26"/>
                    <a:pt x="3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7" y="28"/>
                    <a:pt x="10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7" y="29"/>
                    <a:pt x="20" y="28"/>
                    <a:pt x="23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7" y="23"/>
                    <a:pt x="33" y="17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1" y="5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3"/>
                    <a:pt x="35" y="22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1" y="32"/>
                    <a:pt x="17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6" y="33"/>
                    <a:pt x="0" y="30"/>
                    <a:pt x="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847"/>
            <p:cNvSpPr>
              <a:spLocks noEditPoints="1"/>
            </p:cNvSpPr>
            <p:nvPr/>
          </p:nvSpPr>
          <p:spPr bwMode="auto">
            <a:xfrm>
              <a:off x="7410452" y="5586413"/>
              <a:ext cx="92075" cy="65088"/>
            </a:xfrm>
            <a:custGeom>
              <a:avLst/>
              <a:gdLst>
                <a:gd name="T0" fmla="*/ 1 w 53"/>
                <a:gd name="T1" fmla="*/ 33 h 37"/>
                <a:gd name="T2" fmla="*/ 0 w 53"/>
                <a:gd name="T3" fmla="*/ 31 h 37"/>
                <a:gd name="T4" fmla="*/ 2 w 53"/>
                <a:gd name="T5" fmla="*/ 27 h 37"/>
                <a:gd name="T6" fmla="*/ 4 w 53"/>
                <a:gd name="T7" fmla="*/ 26 h 37"/>
                <a:gd name="T8" fmla="*/ 4 w 53"/>
                <a:gd name="T9" fmla="*/ 26 h 37"/>
                <a:gd name="T10" fmla="*/ 4 w 53"/>
                <a:gd name="T11" fmla="*/ 26 h 37"/>
                <a:gd name="T12" fmla="*/ 4 w 53"/>
                <a:gd name="T13" fmla="*/ 26 h 37"/>
                <a:gd name="T14" fmla="*/ 5 w 53"/>
                <a:gd name="T15" fmla="*/ 26 h 37"/>
                <a:gd name="T16" fmla="*/ 5 w 53"/>
                <a:gd name="T17" fmla="*/ 26 h 37"/>
                <a:gd name="T18" fmla="*/ 5 w 53"/>
                <a:gd name="T19" fmla="*/ 27 h 37"/>
                <a:gd name="T20" fmla="*/ 8 w 53"/>
                <a:gd name="T21" fmla="*/ 28 h 37"/>
                <a:gd name="T22" fmla="*/ 15 w 53"/>
                <a:gd name="T23" fmla="*/ 29 h 37"/>
                <a:gd name="T24" fmla="*/ 15 w 53"/>
                <a:gd name="T25" fmla="*/ 29 h 37"/>
                <a:gd name="T26" fmla="*/ 16 w 53"/>
                <a:gd name="T27" fmla="*/ 29 h 37"/>
                <a:gd name="T28" fmla="*/ 24 w 53"/>
                <a:gd name="T29" fmla="*/ 27 h 37"/>
                <a:gd name="T30" fmla="*/ 37 w 53"/>
                <a:gd name="T31" fmla="*/ 12 h 37"/>
                <a:gd name="T32" fmla="*/ 45 w 53"/>
                <a:gd name="T33" fmla="*/ 1 h 37"/>
                <a:gd name="T34" fmla="*/ 45 w 53"/>
                <a:gd name="T35" fmla="*/ 1 h 37"/>
                <a:gd name="T36" fmla="*/ 53 w 53"/>
                <a:gd name="T37" fmla="*/ 4 h 37"/>
                <a:gd name="T38" fmla="*/ 51 w 53"/>
                <a:gd name="T39" fmla="*/ 6 h 37"/>
                <a:gd name="T40" fmla="*/ 51 w 53"/>
                <a:gd name="T41" fmla="*/ 7 h 37"/>
                <a:gd name="T42" fmla="*/ 49 w 53"/>
                <a:gd name="T43" fmla="*/ 9 h 37"/>
                <a:gd name="T44" fmla="*/ 44 w 53"/>
                <a:gd name="T45" fmla="*/ 17 h 37"/>
                <a:gd name="T46" fmla="*/ 28 w 53"/>
                <a:gd name="T47" fmla="*/ 33 h 37"/>
                <a:gd name="T48" fmla="*/ 15 w 53"/>
                <a:gd name="T49" fmla="*/ 37 h 37"/>
                <a:gd name="T50" fmla="*/ 1 w 53"/>
                <a:gd name="T51" fmla="*/ 34 h 37"/>
                <a:gd name="T52" fmla="*/ 2 w 53"/>
                <a:gd name="T53" fmla="*/ 32 h 37"/>
                <a:gd name="T54" fmla="*/ 15 w 53"/>
                <a:gd name="T55" fmla="*/ 33 h 37"/>
                <a:gd name="T56" fmla="*/ 22 w 53"/>
                <a:gd name="T57" fmla="*/ 32 h 37"/>
                <a:gd name="T58" fmla="*/ 15 w 53"/>
                <a:gd name="T59" fmla="*/ 33 h 37"/>
                <a:gd name="T60" fmla="*/ 15 w 53"/>
                <a:gd name="T61" fmla="*/ 33 h 37"/>
                <a:gd name="T62" fmla="*/ 14 w 53"/>
                <a:gd name="T63" fmla="*/ 33 h 37"/>
                <a:gd name="T64" fmla="*/ 11 w 53"/>
                <a:gd name="T65" fmla="*/ 32 h 37"/>
                <a:gd name="T66" fmla="*/ 7 w 53"/>
                <a:gd name="T67" fmla="*/ 31 h 37"/>
                <a:gd name="T68" fmla="*/ 5 w 53"/>
                <a:gd name="T69" fmla="*/ 31 h 37"/>
                <a:gd name="T70" fmla="*/ 11 w 53"/>
                <a:gd name="T71" fmla="*/ 32 h 37"/>
                <a:gd name="T72" fmla="*/ 22 w 53"/>
                <a:gd name="T73" fmla="*/ 32 h 37"/>
                <a:gd name="T74" fmla="*/ 22 w 53"/>
                <a:gd name="T75" fmla="*/ 32 h 37"/>
                <a:gd name="T76" fmla="*/ 3 w 53"/>
                <a:gd name="T77" fmla="*/ 30 h 37"/>
                <a:gd name="T78" fmla="*/ 3 w 53"/>
                <a:gd name="T79" fmla="*/ 30 h 37"/>
                <a:gd name="T80" fmla="*/ 3 w 53"/>
                <a:gd name="T81" fmla="*/ 30 h 37"/>
                <a:gd name="T82" fmla="*/ 3 w 53"/>
                <a:gd name="T83" fmla="*/ 30 h 37"/>
                <a:gd name="T84" fmla="*/ 2 w 53"/>
                <a:gd name="T85" fmla="*/ 29 h 37"/>
                <a:gd name="T86" fmla="*/ 2 w 53"/>
                <a:gd name="T87" fmla="*/ 29 h 37"/>
                <a:gd name="T88" fmla="*/ 41 w 53"/>
                <a:gd name="T89" fmla="*/ 14 h 37"/>
                <a:gd name="T90" fmla="*/ 39 w 53"/>
                <a:gd name="T91" fmla="*/ 17 h 37"/>
                <a:gd name="T92" fmla="*/ 46 w 53"/>
                <a:gd name="T93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3" h="37">
                  <a:moveTo>
                    <a:pt x="1" y="34"/>
                  </a:moveTo>
                  <a:cubicBezTo>
                    <a:pt x="1" y="33"/>
                    <a:pt x="1" y="33"/>
                    <a:pt x="1" y="33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3" y="26"/>
                    <a:pt x="3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7"/>
                    <a:pt x="7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0" y="28"/>
                    <a:pt x="13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8" y="29"/>
                    <a:pt x="21" y="28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8" y="24"/>
                    <a:pt x="33" y="17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42" y="6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0" y="7"/>
                    <a:pt x="50" y="8"/>
                    <a:pt x="49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8" y="11"/>
                    <a:pt x="46" y="14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39" y="22"/>
                    <a:pt x="34" y="29"/>
                    <a:pt x="28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4" y="36"/>
                    <a:pt x="19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8" y="37"/>
                    <a:pt x="2" y="34"/>
                    <a:pt x="1" y="34"/>
                  </a:cubicBezTo>
                  <a:close/>
                  <a:moveTo>
                    <a:pt x="1" y="34"/>
                  </a:moveTo>
                  <a:cubicBezTo>
                    <a:pt x="2" y="32"/>
                    <a:pt x="2" y="32"/>
                    <a:pt x="2" y="32"/>
                  </a:cubicBezTo>
                  <a:cubicBezTo>
                    <a:pt x="1" y="34"/>
                    <a:pt x="1" y="34"/>
                    <a:pt x="1" y="34"/>
                  </a:cubicBezTo>
                  <a:close/>
                  <a:moveTo>
                    <a:pt x="15" y="33"/>
                  </a:moveTo>
                  <a:cubicBezTo>
                    <a:pt x="17" y="33"/>
                    <a:pt x="20" y="33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0" y="33"/>
                    <a:pt x="17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lose/>
                  <a:moveTo>
                    <a:pt x="11" y="32"/>
                  </a:moveTo>
                  <a:cubicBezTo>
                    <a:pt x="9" y="32"/>
                    <a:pt x="8" y="32"/>
                    <a:pt x="7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6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31"/>
                    <a:pt x="8" y="32"/>
                    <a:pt x="11" y="32"/>
                  </a:cubicBez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3" y="30"/>
                  </a:move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lose/>
                  <a:moveTo>
                    <a:pt x="2" y="29"/>
                  </a:move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29"/>
                    <a:pt x="2" y="29"/>
                  </a:cubicBezTo>
                  <a:close/>
                  <a:moveTo>
                    <a:pt x="41" y="14"/>
                  </a:moveTo>
                  <a:cubicBezTo>
                    <a:pt x="40" y="15"/>
                    <a:pt x="39" y="16"/>
                    <a:pt x="39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1" y="13"/>
                    <a:pt x="44" y="10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4" y="9"/>
                    <a:pt x="43" y="11"/>
                    <a:pt x="4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848"/>
            <p:cNvSpPr/>
            <p:nvPr/>
          </p:nvSpPr>
          <p:spPr bwMode="auto">
            <a:xfrm>
              <a:off x="7483477" y="5580063"/>
              <a:ext cx="17463" cy="15875"/>
            </a:xfrm>
            <a:custGeom>
              <a:avLst/>
              <a:gdLst>
                <a:gd name="T0" fmla="*/ 0 w 11"/>
                <a:gd name="T1" fmla="*/ 3 h 10"/>
                <a:gd name="T2" fmla="*/ 3 w 11"/>
                <a:gd name="T3" fmla="*/ 0 h 10"/>
                <a:gd name="T4" fmla="*/ 11 w 11"/>
                <a:gd name="T5" fmla="*/ 6 h 10"/>
                <a:gd name="T6" fmla="*/ 8 w 11"/>
                <a:gd name="T7" fmla="*/ 10 h 10"/>
                <a:gd name="T8" fmla="*/ 0 w 11"/>
                <a:gd name="T9" fmla="*/ 3 h 10"/>
                <a:gd name="T10" fmla="*/ 0 w 11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0">
                  <a:moveTo>
                    <a:pt x="0" y="3"/>
                  </a:moveTo>
                  <a:lnTo>
                    <a:pt x="3" y="0"/>
                  </a:lnTo>
                  <a:lnTo>
                    <a:pt x="11" y="6"/>
                  </a:lnTo>
                  <a:lnTo>
                    <a:pt x="8" y="1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849"/>
            <p:cNvSpPr>
              <a:spLocks noEditPoints="1"/>
            </p:cNvSpPr>
            <p:nvPr/>
          </p:nvSpPr>
          <p:spPr bwMode="auto">
            <a:xfrm>
              <a:off x="7478714" y="5575301"/>
              <a:ext cx="26988" cy="25400"/>
            </a:xfrm>
            <a:custGeom>
              <a:avLst/>
              <a:gdLst>
                <a:gd name="T0" fmla="*/ 2 w 17"/>
                <a:gd name="T1" fmla="*/ 7 h 16"/>
                <a:gd name="T2" fmla="*/ 3 w 17"/>
                <a:gd name="T3" fmla="*/ 6 h 16"/>
                <a:gd name="T4" fmla="*/ 5 w 17"/>
                <a:gd name="T5" fmla="*/ 7 h 16"/>
                <a:gd name="T6" fmla="*/ 3 w 17"/>
                <a:gd name="T7" fmla="*/ 6 h 16"/>
                <a:gd name="T8" fmla="*/ 2 w 17"/>
                <a:gd name="T9" fmla="*/ 7 h 16"/>
                <a:gd name="T10" fmla="*/ 0 w 17"/>
                <a:gd name="T11" fmla="*/ 6 h 16"/>
                <a:gd name="T12" fmla="*/ 6 w 17"/>
                <a:gd name="T13" fmla="*/ 0 h 16"/>
                <a:gd name="T14" fmla="*/ 17 w 17"/>
                <a:gd name="T15" fmla="*/ 9 h 16"/>
                <a:gd name="T16" fmla="*/ 11 w 17"/>
                <a:gd name="T17" fmla="*/ 16 h 16"/>
                <a:gd name="T18" fmla="*/ 2 w 17"/>
                <a:gd name="T19" fmla="*/ 7 h 16"/>
                <a:gd name="T20" fmla="*/ 2 w 17"/>
                <a:gd name="T21" fmla="*/ 7 h 16"/>
                <a:gd name="T22" fmla="*/ 11 w 17"/>
                <a:gd name="T23" fmla="*/ 11 h 16"/>
                <a:gd name="T24" fmla="*/ 11 w 17"/>
                <a:gd name="T25" fmla="*/ 11 h 16"/>
                <a:gd name="T26" fmla="*/ 8 w 17"/>
                <a:gd name="T27" fmla="*/ 6 h 16"/>
                <a:gd name="T28" fmla="*/ 11 w 17"/>
                <a:gd name="T29" fmla="*/ 11 h 16"/>
                <a:gd name="T30" fmla="*/ 11 w 17"/>
                <a:gd name="T31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" h="16">
                  <a:moveTo>
                    <a:pt x="2" y="7"/>
                  </a:moveTo>
                  <a:lnTo>
                    <a:pt x="3" y="6"/>
                  </a:lnTo>
                  <a:lnTo>
                    <a:pt x="5" y="7"/>
                  </a:lnTo>
                  <a:lnTo>
                    <a:pt x="3" y="6"/>
                  </a:lnTo>
                  <a:lnTo>
                    <a:pt x="2" y="7"/>
                  </a:lnTo>
                  <a:lnTo>
                    <a:pt x="0" y="6"/>
                  </a:lnTo>
                  <a:lnTo>
                    <a:pt x="6" y="0"/>
                  </a:lnTo>
                  <a:lnTo>
                    <a:pt x="17" y="9"/>
                  </a:lnTo>
                  <a:lnTo>
                    <a:pt x="11" y="16"/>
                  </a:lnTo>
                  <a:lnTo>
                    <a:pt x="2" y="7"/>
                  </a:lnTo>
                  <a:lnTo>
                    <a:pt x="2" y="7"/>
                  </a:lnTo>
                  <a:close/>
                  <a:moveTo>
                    <a:pt x="11" y="11"/>
                  </a:moveTo>
                  <a:lnTo>
                    <a:pt x="11" y="11"/>
                  </a:lnTo>
                  <a:lnTo>
                    <a:pt x="8" y="6"/>
                  </a:lnTo>
                  <a:lnTo>
                    <a:pt x="11" y="11"/>
                  </a:lnTo>
                  <a:lnTo>
                    <a:pt x="11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850"/>
            <p:cNvSpPr/>
            <p:nvPr/>
          </p:nvSpPr>
          <p:spPr bwMode="auto">
            <a:xfrm>
              <a:off x="7410452" y="5438776"/>
              <a:ext cx="36513" cy="58738"/>
            </a:xfrm>
            <a:custGeom>
              <a:avLst/>
              <a:gdLst>
                <a:gd name="T0" fmla="*/ 10 w 21"/>
                <a:gd name="T1" fmla="*/ 29 h 34"/>
                <a:gd name="T2" fmla="*/ 0 w 21"/>
                <a:gd name="T3" fmla="*/ 15 h 34"/>
                <a:gd name="T4" fmla="*/ 0 w 21"/>
                <a:gd name="T5" fmla="*/ 15 h 34"/>
                <a:gd name="T6" fmla="*/ 1 w 21"/>
                <a:gd name="T7" fmla="*/ 9 h 34"/>
                <a:gd name="T8" fmla="*/ 1 w 21"/>
                <a:gd name="T9" fmla="*/ 9 h 34"/>
                <a:gd name="T10" fmla="*/ 5 w 21"/>
                <a:gd name="T11" fmla="*/ 2 h 34"/>
                <a:gd name="T12" fmla="*/ 5 w 21"/>
                <a:gd name="T13" fmla="*/ 2 h 34"/>
                <a:gd name="T14" fmla="*/ 7 w 21"/>
                <a:gd name="T15" fmla="*/ 0 h 34"/>
                <a:gd name="T16" fmla="*/ 7 w 21"/>
                <a:gd name="T17" fmla="*/ 0 h 34"/>
                <a:gd name="T18" fmla="*/ 9 w 21"/>
                <a:gd name="T19" fmla="*/ 0 h 34"/>
                <a:gd name="T20" fmla="*/ 9 w 21"/>
                <a:gd name="T21" fmla="*/ 0 h 34"/>
                <a:gd name="T22" fmla="*/ 10 w 21"/>
                <a:gd name="T23" fmla="*/ 0 h 34"/>
                <a:gd name="T24" fmla="*/ 10 w 21"/>
                <a:gd name="T25" fmla="*/ 0 h 34"/>
                <a:gd name="T26" fmla="*/ 11 w 21"/>
                <a:gd name="T27" fmla="*/ 0 h 34"/>
                <a:gd name="T28" fmla="*/ 11 w 21"/>
                <a:gd name="T29" fmla="*/ 0 h 34"/>
                <a:gd name="T30" fmla="*/ 17 w 21"/>
                <a:gd name="T31" fmla="*/ 0 h 34"/>
                <a:gd name="T32" fmla="*/ 17 w 21"/>
                <a:gd name="T33" fmla="*/ 4 h 34"/>
                <a:gd name="T34" fmla="*/ 11 w 21"/>
                <a:gd name="T35" fmla="*/ 4 h 34"/>
                <a:gd name="T36" fmla="*/ 10 w 21"/>
                <a:gd name="T37" fmla="*/ 4 h 34"/>
                <a:gd name="T38" fmla="*/ 10 w 21"/>
                <a:gd name="T39" fmla="*/ 4 h 34"/>
                <a:gd name="T40" fmla="*/ 8 w 21"/>
                <a:gd name="T41" fmla="*/ 4 h 34"/>
                <a:gd name="T42" fmla="*/ 8 w 21"/>
                <a:gd name="T43" fmla="*/ 4 h 34"/>
                <a:gd name="T44" fmla="*/ 8 w 21"/>
                <a:gd name="T45" fmla="*/ 4 h 34"/>
                <a:gd name="T46" fmla="*/ 8 w 21"/>
                <a:gd name="T47" fmla="*/ 4 h 34"/>
                <a:gd name="T48" fmla="*/ 4 w 21"/>
                <a:gd name="T49" fmla="*/ 11 h 34"/>
                <a:gd name="T50" fmla="*/ 4 w 21"/>
                <a:gd name="T51" fmla="*/ 11 h 34"/>
                <a:gd name="T52" fmla="*/ 4 w 21"/>
                <a:gd name="T53" fmla="*/ 15 h 34"/>
                <a:gd name="T54" fmla="*/ 4 w 21"/>
                <a:gd name="T55" fmla="*/ 15 h 34"/>
                <a:gd name="T56" fmla="*/ 12 w 21"/>
                <a:gd name="T57" fmla="*/ 26 h 34"/>
                <a:gd name="T58" fmla="*/ 12 w 21"/>
                <a:gd name="T59" fmla="*/ 26 h 34"/>
                <a:gd name="T60" fmla="*/ 21 w 21"/>
                <a:gd name="T61" fmla="*/ 30 h 34"/>
                <a:gd name="T62" fmla="*/ 21 w 21"/>
                <a:gd name="T63" fmla="*/ 30 h 34"/>
                <a:gd name="T64" fmla="*/ 19 w 21"/>
                <a:gd name="T65" fmla="*/ 34 h 34"/>
                <a:gd name="T66" fmla="*/ 10 w 21"/>
                <a:gd name="T67" fmla="*/ 2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" h="34">
                  <a:moveTo>
                    <a:pt x="10" y="29"/>
                  </a:moveTo>
                  <a:cubicBezTo>
                    <a:pt x="5" y="26"/>
                    <a:pt x="0" y="21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1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3" y="6"/>
                    <a:pt x="4" y="4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6" y="8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4" y="13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8"/>
                    <a:pt x="7" y="23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6" y="29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9" y="34"/>
                    <a:pt x="14" y="32"/>
                    <a:pt x="1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851"/>
            <p:cNvSpPr>
              <a:spLocks noEditPoints="1"/>
            </p:cNvSpPr>
            <p:nvPr/>
          </p:nvSpPr>
          <p:spPr bwMode="auto">
            <a:xfrm>
              <a:off x="7405689" y="5435601"/>
              <a:ext cx="44450" cy="68263"/>
            </a:xfrm>
            <a:custGeom>
              <a:avLst/>
              <a:gdLst>
                <a:gd name="T0" fmla="*/ 11 w 26"/>
                <a:gd name="T1" fmla="*/ 33 h 39"/>
                <a:gd name="T2" fmla="*/ 13 w 26"/>
                <a:gd name="T3" fmla="*/ 31 h 39"/>
                <a:gd name="T4" fmla="*/ 1 w 26"/>
                <a:gd name="T5" fmla="*/ 17 h 39"/>
                <a:gd name="T6" fmla="*/ 2 w 26"/>
                <a:gd name="T7" fmla="*/ 10 h 39"/>
                <a:gd name="T8" fmla="*/ 6 w 26"/>
                <a:gd name="T9" fmla="*/ 3 h 39"/>
                <a:gd name="T10" fmla="*/ 6 w 26"/>
                <a:gd name="T11" fmla="*/ 3 h 39"/>
                <a:gd name="T12" fmla="*/ 7 w 26"/>
                <a:gd name="T13" fmla="*/ 2 h 39"/>
                <a:gd name="T14" fmla="*/ 10 w 26"/>
                <a:gd name="T15" fmla="*/ 0 h 39"/>
                <a:gd name="T16" fmla="*/ 10 w 26"/>
                <a:gd name="T17" fmla="*/ 0 h 39"/>
                <a:gd name="T18" fmla="*/ 13 w 26"/>
                <a:gd name="T19" fmla="*/ 0 h 39"/>
                <a:gd name="T20" fmla="*/ 13 w 26"/>
                <a:gd name="T21" fmla="*/ 0 h 39"/>
                <a:gd name="T22" fmla="*/ 14 w 26"/>
                <a:gd name="T23" fmla="*/ 0 h 39"/>
                <a:gd name="T24" fmla="*/ 14 w 26"/>
                <a:gd name="T25" fmla="*/ 0 h 39"/>
                <a:gd name="T26" fmla="*/ 22 w 26"/>
                <a:gd name="T27" fmla="*/ 0 h 39"/>
                <a:gd name="T28" fmla="*/ 14 w 26"/>
                <a:gd name="T29" fmla="*/ 8 h 39"/>
                <a:gd name="T30" fmla="*/ 13 w 26"/>
                <a:gd name="T31" fmla="*/ 8 h 39"/>
                <a:gd name="T32" fmla="*/ 13 w 26"/>
                <a:gd name="T33" fmla="*/ 8 h 39"/>
                <a:gd name="T34" fmla="*/ 12 w 26"/>
                <a:gd name="T35" fmla="*/ 8 h 39"/>
                <a:gd name="T36" fmla="*/ 9 w 26"/>
                <a:gd name="T37" fmla="*/ 14 h 39"/>
                <a:gd name="T38" fmla="*/ 8 w 26"/>
                <a:gd name="T39" fmla="*/ 17 h 39"/>
                <a:gd name="T40" fmla="*/ 16 w 26"/>
                <a:gd name="T41" fmla="*/ 26 h 39"/>
                <a:gd name="T42" fmla="*/ 25 w 26"/>
                <a:gd name="T43" fmla="*/ 31 h 39"/>
                <a:gd name="T44" fmla="*/ 25 w 26"/>
                <a:gd name="T45" fmla="*/ 31 h 39"/>
                <a:gd name="T46" fmla="*/ 26 w 26"/>
                <a:gd name="T47" fmla="*/ 32 h 39"/>
                <a:gd name="T48" fmla="*/ 21 w 26"/>
                <a:gd name="T49" fmla="*/ 38 h 39"/>
                <a:gd name="T50" fmla="*/ 12 w 26"/>
                <a:gd name="T51" fmla="*/ 28 h 39"/>
                <a:gd name="T52" fmla="*/ 14 w 26"/>
                <a:gd name="T53" fmla="*/ 29 h 39"/>
                <a:gd name="T54" fmla="*/ 12 w 26"/>
                <a:gd name="T55" fmla="*/ 28 h 39"/>
                <a:gd name="T56" fmla="*/ 12 w 26"/>
                <a:gd name="T57" fmla="*/ 28 h 39"/>
                <a:gd name="T58" fmla="*/ 5 w 26"/>
                <a:gd name="T59" fmla="*/ 13 h 39"/>
                <a:gd name="T60" fmla="*/ 6 w 26"/>
                <a:gd name="T61" fmla="*/ 12 h 39"/>
                <a:gd name="T62" fmla="*/ 9 w 26"/>
                <a:gd name="T63" fmla="*/ 5 h 39"/>
                <a:gd name="T64" fmla="*/ 9 w 26"/>
                <a:gd name="T65" fmla="*/ 5 h 39"/>
                <a:gd name="T66" fmla="*/ 6 w 26"/>
                <a:gd name="T67" fmla="*/ 12 h 39"/>
                <a:gd name="T68" fmla="*/ 18 w 26"/>
                <a:gd name="T69" fmla="*/ 4 h 39"/>
                <a:gd name="T70" fmla="*/ 14 w 26"/>
                <a:gd name="T71" fmla="*/ 4 h 39"/>
                <a:gd name="T72" fmla="*/ 13 w 26"/>
                <a:gd name="T73" fmla="*/ 4 h 39"/>
                <a:gd name="T74" fmla="*/ 12 w 26"/>
                <a:gd name="T75" fmla="*/ 4 h 39"/>
                <a:gd name="T76" fmla="*/ 13 w 26"/>
                <a:gd name="T77" fmla="*/ 4 h 39"/>
                <a:gd name="T78" fmla="*/ 11 w 26"/>
                <a:gd name="T79" fmla="*/ 4 h 39"/>
                <a:gd name="T80" fmla="*/ 11 w 26"/>
                <a:gd name="T81" fmla="*/ 4 h 39"/>
                <a:gd name="T82" fmla="*/ 11 w 26"/>
                <a:gd name="T83" fmla="*/ 4 h 39"/>
                <a:gd name="T84" fmla="*/ 11 w 26"/>
                <a:gd name="T85" fmla="*/ 4 h 39"/>
                <a:gd name="T86" fmla="*/ 11 w 26"/>
                <a:gd name="T87" fmla="*/ 4 h 39"/>
                <a:gd name="T88" fmla="*/ 11 w 26"/>
                <a:gd name="T89" fmla="*/ 4 h 39"/>
                <a:gd name="T90" fmla="*/ 10 w 26"/>
                <a:gd name="T91" fmla="*/ 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" h="39">
                  <a:moveTo>
                    <a:pt x="21" y="38"/>
                  </a:moveTo>
                  <a:cubicBezTo>
                    <a:pt x="21" y="38"/>
                    <a:pt x="16" y="36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7" y="29"/>
                    <a:pt x="1" y="24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4"/>
                    <a:pt x="1" y="12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7"/>
                    <a:pt x="5" y="5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10"/>
                    <a:pt x="11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6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9"/>
                    <a:pt x="12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20" y="29"/>
                    <a:pt x="24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14" y="29"/>
                  </a:moveTo>
                  <a:cubicBezTo>
                    <a:pt x="13" y="29"/>
                    <a:pt x="13" y="29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3" y="29"/>
                    <a:pt x="13" y="29"/>
                    <a:pt x="14" y="29"/>
                  </a:cubicBezTo>
                  <a:close/>
                  <a:moveTo>
                    <a:pt x="12" y="28"/>
                  </a:move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lose/>
                  <a:moveTo>
                    <a:pt x="6" y="12"/>
                  </a:move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8" y="9"/>
                    <a:pt x="9" y="7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7"/>
                    <a:pt x="8" y="9"/>
                    <a:pt x="6" y="12"/>
                  </a:cubicBezTo>
                  <a:close/>
                  <a:moveTo>
                    <a:pt x="14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3" y="4"/>
                    <a:pt x="13" y="4"/>
                  </a:cubicBezTo>
                  <a:close/>
                  <a:moveTo>
                    <a:pt x="12" y="4"/>
                  </a:moveTo>
                  <a:cubicBezTo>
                    <a:pt x="12" y="4"/>
                    <a:pt x="12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2" y="4"/>
                    <a:pt x="12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852"/>
            <p:cNvSpPr/>
            <p:nvPr/>
          </p:nvSpPr>
          <p:spPr bwMode="auto">
            <a:xfrm>
              <a:off x="7446964" y="5427663"/>
              <a:ext cx="44450" cy="52388"/>
            </a:xfrm>
            <a:custGeom>
              <a:avLst/>
              <a:gdLst>
                <a:gd name="T0" fmla="*/ 0 w 25"/>
                <a:gd name="T1" fmla="*/ 14 h 30"/>
                <a:gd name="T2" fmla="*/ 3 w 25"/>
                <a:gd name="T3" fmla="*/ 7 h 30"/>
                <a:gd name="T4" fmla="*/ 3 w 25"/>
                <a:gd name="T5" fmla="*/ 7 h 30"/>
                <a:gd name="T6" fmla="*/ 18 w 25"/>
                <a:gd name="T7" fmla="*/ 0 h 30"/>
                <a:gd name="T8" fmla="*/ 18 w 25"/>
                <a:gd name="T9" fmla="*/ 0 h 30"/>
                <a:gd name="T10" fmla="*/ 25 w 25"/>
                <a:gd name="T11" fmla="*/ 5 h 30"/>
                <a:gd name="T12" fmla="*/ 25 w 25"/>
                <a:gd name="T13" fmla="*/ 5 h 30"/>
                <a:gd name="T14" fmla="*/ 24 w 25"/>
                <a:gd name="T15" fmla="*/ 6 h 30"/>
                <a:gd name="T16" fmla="*/ 24 w 25"/>
                <a:gd name="T17" fmla="*/ 6 h 30"/>
                <a:gd name="T18" fmla="*/ 24 w 25"/>
                <a:gd name="T19" fmla="*/ 10 h 30"/>
                <a:gd name="T20" fmla="*/ 24 w 25"/>
                <a:gd name="T21" fmla="*/ 10 h 30"/>
                <a:gd name="T22" fmla="*/ 24 w 25"/>
                <a:gd name="T23" fmla="*/ 15 h 30"/>
                <a:gd name="T24" fmla="*/ 24 w 25"/>
                <a:gd name="T25" fmla="*/ 15 h 30"/>
                <a:gd name="T26" fmla="*/ 21 w 25"/>
                <a:gd name="T27" fmla="*/ 16 h 30"/>
                <a:gd name="T28" fmla="*/ 20 w 25"/>
                <a:gd name="T29" fmla="*/ 10 h 30"/>
                <a:gd name="T30" fmla="*/ 20 w 25"/>
                <a:gd name="T31" fmla="*/ 10 h 30"/>
                <a:gd name="T32" fmla="*/ 21 w 25"/>
                <a:gd name="T33" fmla="*/ 5 h 30"/>
                <a:gd name="T34" fmla="*/ 21 w 25"/>
                <a:gd name="T35" fmla="*/ 5 h 30"/>
                <a:gd name="T36" fmla="*/ 21 w 25"/>
                <a:gd name="T37" fmla="*/ 5 h 30"/>
                <a:gd name="T38" fmla="*/ 21 w 25"/>
                <a:gd name="T39" fmla="*/ 5 h 30"/>
                <a:gd name="T40" fmla="*/ 20 w 25"/>
                <a:gd name="T41" fmla="*/ 5 h 30"/>
                <a:gd name="T42" fmla="*/ 20 w 25"/>
                <a:gd name="T43" fmla="*/ 5 h 30"/>
                <a:gd name="T44" fmla="*/ 18 w 25"/>
                <a:gd name="T45" fmla="*/ 4 h 30"/>
                <a:gd name="T46" fmla="*/ 18 w 25"/>
                <a:gd name="T47" fmla="*/ 4 h 30"/>
                <a:gd name="T48" fmla="*/ 6 w 25"/>
                <a:gd name="T49" fmla="*/ 10 h 30"/>
                <a:gd name="T50" fmla="*/ 6 w 25"/>
                <a:gd name="T51" fmla="*/ 10 h 30"/>
                <a:gd name="T52" fmla="*/ 4 w 25"/>
                <a:gd name="T53" fmla="*/ 14 h 30"/>
                <a:gd name="T54" fmla="*/ 4 w 25"/>
                <a:gd name="T55" fmla="*/ 14 h 30"/>
                <a:gd name="T56" fmla="*/ 10 w 25"/>
                <a:gd name="T57" fmla="*/ 22 h 30"/>
                <a:gd name="T58" fmla="*/ 10 w 25"/>
                <a:gd name="T59" fmla="*/ 22 h 30"/>
                <a:gd name="T60" fmla="*/ 16 w 25"/>
                <a:gd name="T61" fmla="*/ 26 h 30"/>
                <a:gd name="T62" fmla="*/ 16 w 25"/>
                <a:gd name="T63" fmla="*/ 26 h 30"/>
                <a:gd name="T64" fmla="*/ 16 w 25"/>
                <a:gd name="T65" fmla="*/ 26 h 30"/>
                <a:gd name="T66" fmla="*/ 14 w 25"/>
                <a:gd name="T67" fmla="*/ 30 h 30"/>
                <a:gd name="T68" fmla="*/ 0 w 25"/>
                <a:gd name="T69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30">
                  <a:moveTo>
                    <a:pt x="0" y="14"/>
                  </a:moveTo>
                  <a:cubicBezTo>
                    <a:pt x="0" y="11"/>
                    <a:pt x="1" y="9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8" y="2"/>
                    <a:pt x="14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4" y="1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7"/>
                    <a:pt x="24" y="9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3"/>
                    <a:pt x="24" y="15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0" y="16"/>
                    <a:pt x="20" y="13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7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5" y="4"/>
                    <a:pt x="10" y="6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4" y="11"/>
                    <a:pt x="4" y="12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6"/>
                    <a:pt x="7" y="19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3" y="25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0" y="23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853"/>
            <p:cNvSpPr>
              <a:spLocks noEditPoints="1"/>
            </p:cNvSpPr>
            <p:nvPr/>
          </p:nvSpPr>
          <p:spPr bwMode="auto">
            <a:xfrm>
              <a:off x="7443789" y="5424488"/>
              <a:ext cx="50800" cy="66675"/>
            </a:xfrm>
            <a:custGeom>
              <a:avLst/>
              <a:gdLst>
                <a:gd name="T0" fmla="*/ 12 w 29"/>
                <a:gd name="T1" fmla="*/ 32 h 38"/>
                <a:gd name="T2" fmla="*/ 8 w 29"/>
                <a:gd name="T3" fmla="*/ 29 h 38"/>
                <a:gd name="T4" fmla="*/ 0 w 29"/>
                <a:gd name="T5" fmla="*/ 16 h 38"/>
                <a:gd name="T6" fmla="*/ 0 w 29"/>
                <a:gd name="T7" fmla="*/ 16 h 38"/>
                <a:gd name="T8" fmla="*/ 0 w 29"/>
                <a:gd name="T9" fmla="*/ 15 h 38"/>
                <a:gd name="T10" fmla="*/ 4 w 29"/>
                <a:gd name="T11" fmla="*/ 8 h 38"/>
                <a:gd name="T12" fmla="*/ 20 w 29"/>
                <a:gd name="T13" fmla="*/ 0 h 38"/>
                <a:gd name="T14" fmla="*/ 29 w 29"/>
                <a:gd name="T15" fmla="*/ 7 h 38"/>
                <a:gd name="T16" fmla="*/ 28 w 29"/>
                <a:gd name="T17" fmla="*/ 9 h 38"/>
                <a:gd name="T18" fmla="*/ 28 w 29"/>
                <a:gd name="T19" fmla="*/ 12 h 38"/>
                <a:gd name="T20" fmla="*/ 28 w 29"/>
                <a:gd name="T21" fmla="*/ 16 h 38"/>
                <a:gd name="T22" fmla="*/ 28 w 29"/>
                <a:gd name="T23" fmla="*/ 17 h 38"/>
                <a:gd name="T24" fmla="*/ 28 w 29"/>
                <a:gd name="T25" fmla="*/ 18 h 38"/>
                <a:gd name="T26" fmla="*/ 21 w 29"/>
                <a:gd name="T27" fmla="*/ 18 h 38"/>
                <a:gd name="T28" fmla="*/ 20 w 29"/>
                <a:gd name="T29" fmla="*/ 12 h 38"/>
                <a:gd name="T30" fmla="*/ 20 w 29"/>
                <a:gd name="T31" fmla="*/ 8 h 38"/>
                <a:gd name="T32" fmla="*/ 9 w 29"/>
                <a:gd name="T33" fmla="*/ 13 h 38"/>
                <a:gd name="T34" fmla="*/ 8 w 29"/>
                <a:gd name="T35" fmla="*/ 16 h 38"/>
                <a:gd name="T36" fmla="*/ 8 w 29"/>
                <a:gd name="T37" fmla="*/ 16 h 38"/>
                <a:gd name="T38" fmla="*/ 13 w 29"/>
                <a:gd name="T39" fmla="*/ 23 h 38"/>
                <a:gd name="T40" fmla="*/ 18 w 29"/>
                <a:gd name="T41" fmla="*/ 26 h 38"/>
                <a:gd name="T42" fmla="*/ 14 w 29"/>
                <a:gd name="T43" fmla="*/ 38 h 38"/>
                <a:gd name="T44" fmla="*/ 10 w 29"/>
                <a:gd name="T45" fmla="*/ 25 h 38"/>
                <a:gd name="T46" fmla="*/ 13 w 29"/>
                <a:gd name="T47" fmla="*/ 28 h 38"/>
                <a:gd name="T48" fmla="*/ 10 w 29"/>
                <a:gd name="T49" fmla="*/ 26 h 38"/>
                <a:gd name="T50" fmla="*/ 7 w 29"/>
                <a:gd name="T51" fmla="*/ 22 h 38"/>
                <a:gd name="T52" fmla="*/ 24 w 29"/>
                <a:gd name="T53" fmla="*/ 17 h 38"/>
                <a:gd name="T54" fmla="*/ 24 w 29"/>
                <a:gd name="T55" fmla="*/ 17 h 38"/>
                <a:gd name="T56" fmla="*/ 24 w 29"/>
                <a:gd name="T57" fmla="*/ 17 h 38"/>
                <a:gd name="T58" fmla="*/ 4 w 29"/>
                <a:gd name="T59" fmla="*/ 15 h 38"/>
                <a:gd name="T60" fmla="*/ 4 w 29"/>
                <a:gd name="T61" fmla="*/ 15 h 38"/>
                <a:gd name="T62" fmla="*/ 4 w 29"/>
                <a:gd name="T63" fmla="*/ 15 h 38"/>
                <a:gd name="T64" fmla="*/ 4 w 29"/>
                <a:gd name="T65" fmla="*/ 15 h 38"/>
                <a:gd name="T66" fmla="*/ 6 w 29"/>
                <a:gd name="T67" fmla="*/ 11 h 38"/>
                <a:gd name="T68" fmla="*/ 4 w 29"/>
                <a:gd name="T69" fmla="*/ 15 h 38"/>
                <a:gd name="T70" fmla="*/ 24 w 29"/>
                <a:gd name="T71" fmla="*/ 13 h 38"/>
                <a:gd name="T72" fmla="*/ 24 w 29"/>
                <a:gd name="T73" fmla="*/ 13 h 38"/>
                <a:gd name="T74" fmla="*/ 24 w 29"/>
                <a:gd name="T75" fmla="*/ 13 h 38"/>
                <a:gd name="T76" fmla="*/ 24 w 29"/>
                <a:gd name="T77" fmla="*/ 13 h 38"/>
                <a:gd name="T78" fmla="*/ 24 w 29"/>
                <a:gd name="T79" fmla="*/ 13 h 38"/>
                <a:gd name="T80" fmla="*/ 24 w 29"/>
                <a:gd name="T81" fmla="*/ 12 h 38"/>
                <a:gd name="T82" fmla="*/ 24 w 29"/>
                <a:gd name="T83" fmla="*/ 12 h 38"/>
                <a:gd name="T84" fmla="*/ 24 w 29"/>
                <a:gd name="T85" fmla="*/ 12 h 38"/>
                <a:gd name="T86" fmla="*/ 24 w 29"/>
                <a:gd name="T87" fmla="*/ 12 h 38"/>
                <a:gd name="T88" fmla="*/ 25 w 29"/>
                <a:gd name="T89" fmla="*/ 7 h 38"/>
                <a:gd name="T90" fmla="*/ 25 w 29"/>
                <a:gd name="T91" fmla="*/ 7 h 38"/>
                <a:gd name="T92" fmla="*/ 25 w 29"/>
                <a:gd name="T93" fmla="*/ 7 h 38"/>
                <a:gd name="T94" fmla="*/ 25 w 29"/>
                <a:gd name="T95" fmla="*/ 7 h 38"/>
                <a:gd name="T96" fmla="*/ 25 w 29"/>
                <a:gd name="T97" fmla="*/ 7 h 38"/>
                <a:gd name="T98" fmla="*/ 24 w 29"/>
                <a:gd name="T99" fmla="*/ 5 h 38"/>
                <a:gd name="T100" fmla="*/ 24 w 29"/>
                <a:gd name="T101" fmla="*/ 5 h 38"/>
                <a:gd name="T102" fmla="*/ 19 w 29"/>
                <a:gd name="T103" fmla="*/ 4 h 38"/>
                <a:gd name="T104" fmla="*/ 19 w 29"/>
                <a:gd name="T105" fmla="*/ 4 h 38"/>
                <a:gd name="T106" fmla="*/ 20 w 29"/>
                <a:gd name="T107" fmla="*/ 4 h 38"/>
                <a:gd name="T108" fmla="*/ 20 w 29"/>
                <a:gd name="T109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9" h="38">
                  <a:moveTo>
                    <a:pt x="14" y="33"/>
                  </a:move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1"/>
                    <a:pt x="9" y="30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4" y="26"/>
                    <a:pt x="0" y="21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1" y="10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9" y="2"/>
                    <a:pt x="15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3" y="0"/>
                    <a:pt x="28" y="2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8"/>
                    <a:pt x="28" y="8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10"/>
                    <a:pt x="28" y="11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4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0" y="15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0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7" y="8"/>
                    <a:pt x="13" y="10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10" y="20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5" y="24"/>
                    <a:pt x="17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3"/>
                    <a:pt x="14" y="33"/>
                    <a:pt x="14" y="33"/>
                  </a:cubicBezTo>
                  <a:close/>
                  <a:moveTo>
                    <a:pt x="10" y="25"/>
                  </a:moveTo>
                  <a:cubicBezTo>
                    <a:pt x="11" y="26"/>
                    <a:pt x="12" y="27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7"/>
                    <a:pt x="11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4"/>
                    <a:pt x="8" y="23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9" y="24"/>
                    <a:pt x="10" y="25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lose/>
                  <a:moveTo>
                    <a:pt x="2" y="16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2" y="16"/>
                    <a:pt x="2" y="16"/>
                    <a:pt x="2" y="16"/>
                  </a:cubicBezTo>
                  <a:close/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5" y="12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2"/>
                    <a:pt x="4" y="14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3"/>
                    <a:pt x="24" y="13"/>
                  </a:cubicBezTo>
                  <a:close/>
                  <a:moveTo>
                    <a:pt x="2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4" y="5"/>
                  </a:move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lose/>
                  <a:moveTo>
                    <a:pt x="19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854"/>
            <p:cNvSpPr/>
            <p:nvPr/>
          </p:nvSpPr>
          <p:spPr bwMode="auto">
            <a:xfrm>
              <a:off x="7429502" y="5559426"/>
              <a:ext cx="9525" cy="6350"/>
            </a:xfrm>
            <a:custGeom>
              <a:avLst/>
              <a:gdLst>
                <a:gd name="T0" fmla="*/ 0 w 6"/>
                <a:gd name="T1" fmla="*/ 4 h 4"/>
                <a:gd name="T2" fmla="*/ 0 w 6"/>
                <a:gd name="T3" fmla="*/ 0 h 4"/>
                <a:gd name="T4" fmla="*/ 6 w 6"/>
                <a:gd name="T5" fmla="*/ 0 h 4"/>
                <a:gd name="T6" fmla="*/ 6 w 6"/>
                <a:gd name="T7" fmla="*/ 4 h 4"/>
                <a:gd name="T8" fmla="*/ 0 w 6"/>
                <a:gd name="T9" fmla="*/ 4 h 4"/>
                <a:gd name="T10" fmla="*/ 0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6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855"/>
            <p:cNvSpPr>
              <a:spLocks noEditPoints="1"/>
            </p:cNvSpPr>
            <p:nvPr/>
          </p:nvSpPr>
          <p:spPr bwMode="auto">
            <a:xfrm>
              <a:off x="7426327" y="5556251"/>
              <a:ext cx="15875" cy="12700"/>
            </a:xfrm>
            <a:custGeom>
              <a:avLst/>
              <a:gdLst>
                <a:gd name="T0" fmla="*/ 8 w 10"/>
                <a:gd name="T1" fmla="*/ 8 h 8"/>
                <a:gd name="T2" fmla="*/ 2 w 10"/>
                <a:gd name="T3" fmla="*/ 8 h 8"/>
                <a:gd name="T4" fmla="*/ 2 w 10"/>
                <a:gd name="T5" fmla="*/ 6 h 8"/>
                <a:gd name="T6" fmla="*/ 4 w 10"/>
                <a:gd name="T7" fmla="*/ 6 h 8"/>
                <a:gd name="T8" fmla="*/ 2 w 10"/>
                <a:gd name="T9" fmla="*/ 6 h 8"/>
                <a:gd name="T10" fmla="*/ 2 w 10"/>
                <a:gd name="T11" fmla="*/ 8 h 8"/>
                <a:gd name="T12" fmla="*/ 0 w 10"/>
                <a:gd name="T13" fmla="*/ 8 h 8"/>
                <a:gd name="T14" fmla="*/ 0 w 10"/>
                <a:gd name="T15" fmla="*/ 0 h 8"/>
                <a:gd name="T16" fmla="*/ 10 w 10"/>
                <a:gd name="T17" fmla="*/ 0 h 8"/>
                <a:gd name="T18" fmla="*/ 10 w 10"/>
                <a:gd name="T19" fmla="*/ 8 h 8"/>
                <a:gd name="T20" fmla="*/ 8 w 10"/>
                <a:gd name="T21" fmla="*/ 8 h 8"/>
                <a:gd name="T22" fmla="*/ 8 w 10"/>
                <a:gd name="T23" fmla="*/ 8 h 8"/>
                <a:gd name="T24" fmla="*/ 5 w 10"/>
                <a:gd name="T25" fmla="*/ 4 h 8"/>
                <a:gd name="T26" fmla="*/ 5 w 10"/>
                <a:gd name="T27" fmla="*/ 4 h 8"/>
                <a:gd name="T28" fmla="*/ 4 w 10"/>
                <a:gd name="T29" fmla="*/ 4 h 8"/>
                <a:gd name="T30" fmla="*/ 4 w 10"/>
                <a:gd name="T31" fmla="*/ 4 h 8"/>
                <a:gd name="T32" fmla="*/ 5 w 10"/>
                <a:gd name="T33" fmla="*/ 4 h 8"/>
                <a:gd name="T34" fmla="*/ 5 w 10"/>
                <a:gd name="T3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" h="8">
                  <a:moveTo>
                    <a:pt x="8" y="8"/>
                  </a:moveTo>
                  <a:lnTo>
                    <a:pt x="2" y="8"/>
                  </a:lnTo>
                  <a:lnTo>
                    <a:pt x="2" y="6"/>
                  </a:lnTo>
                  <a:lnTo>
                    <a:pt x="4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8"/>
                  </a:lnTo>
                  <a:lnTo>
                    <a:pt x="8" y="8"/>
                  </a:lnTo>
                  <a:lnTo>
                    <a:pt x="8" y="8"/>
                  </a:lnTo>
                  <a:close/>
                  <a:moveTo>
                    <a:pt x="5" y="4"/>
                  </a:moveTo>
                  <a:lnTo>
                    <a:pt x="5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856"/>
            <p:cNvSpPr/>
            <p:nvPr/>
          </p:nvSpPr>
          <p:spPr bwMode="auto">
            <a:xfrm>
              <a:off x="7496177" y="5688013"/>
              <a:ext cx="6350" cy="23813"/>
            </a:xfrm>
            <a:custGeom>
              <a:avLst/>
              <a:gdLst>
                <a:gd name="T0" fmla="*/ 0 w 4"/>
                <a:gd name="T1" fmla="*/ 15 h 15"/>
                <a:gd name="T2" fmla="*/ 0 w 4"/>
                <a:gd name="T3" fmla="*/ 0 h 15"/>
                <a:gd name="T4" fmla="*/ 4 w 4"/>
                <a:gd name="T5" fmla="*/ 0 h 15"/>
                <a:gd name="T6" fmla="*/ 4 w 4"/>
                <a:gd name="T7" fmla="*/ 15 h 15"/>
                <a:gd name="T8" fmla="*/ 0 w 4"/>
                <a:gd name="T9" fmla="*/ 15 h 15"/>
                <a:gd name="T10" fmla="*/ 0 w 4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5">
                  <a:moveTo>
                    <a:pt x="0" y="15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4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857"/>
            <p:cNvSpPr>
              <a:spLocks noEditPoints="1"/>
            </p:cNvSpPr>
            <p:nvPr/>
          </p:nvSpPr>
          <p:spPr bwMode="auto">
            <a:xfrm>
              <a:off x="7493002" y="5684838"/>
              <a:ext cx="12700" cy="30163"/>
            </a:xfrm>
            <a:custGeom>
              <a:avLst/>
              <a:gdLst>
                <a:gd name="T0" fmla="*/ 6 w 8"/>
                <a:gd name="T1" fmla="*/ 19 h 19"/>
                <a:gd name="T2" fmla="*/ 2 w 8"/>
                <a:gd name="T3" fmla="*/ 19 h 19"/>
                <a:gd name="T4" fmla="*/ 2 w 8"/>
                <a:gd name="T5" fmla="*/ 17 h 19"/>
                <a:gd name="T6" fmla="*/ 4 w 8"/>
                <a:gd name="T7" fmla="*/ 17 h 19"/>
                <a:gd name="T8" fmla="*/ 2 w 8"/>
                <a:gd name="T9" fmla="*/ 17 h 19"/>
                <a:gd name="T10" fmla="*/ 2 w 8"/>
                <a:gd name="T11" fmla="*/ 19 h 19"/>
                <a:gd name="T12" fmla="*/ 0 w 8"/>
                <a:gd name="T13" fmla="*/ 19 h 19"/>
                <a:gd name="T14" fmla="*/ 0 w 8"/>
                <a:gd name="T15" fmla="*/ 0 h 19"/>
                <a:gd name="T16" fmla="*/ 8 w 8"/>
                <a:gd name="T17" fmla="*/ 0 h 19"/>
                <a:gd name="T18" fmla="*/ 8 w 8"/>
                <a:gd name="T19" fmla="*/ 19 h 19"/>
                <a:gd name="T20" fmla="*/ 6 w 8"/>
                <a:gd name="T21" fmla="*/ 19 h 19"/>
                <a:gd name="T22" fmla="*/ 6 w 8"/>
                <a:gd name="T23" fmla="*/ 19 h 19"/>
                <a:gd name="T24" fmla="*/ 4 w 8"/>
                <a:gd name="T25" fmla="*/ 15 h 19"/>
                <a:gd name="T26" fmla="*/ 4 w 8"/>
                <a:gd name="T27" fmla="*/ 4 h 19"/>
                <a:gd name="T28" fmla="*/ 4 w 8"/>
                <a:gd name="T29" fmla="*/ 15 h 19"/>
                <a:gd name="T30" fmla="*/ 4 w 8"/>
                <a:gd name="T31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" h="19">
                  <a:moveTo>
                    <a:pt x="6" y="19"/>
                  </a:moveTo>
                  <a:lnTo>
                    <a:pt x="2" y="19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0" y="19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19"/>
                  </a:lnTo>
                  <a:lnTo>
                    <a:pt x="6" y="19"/>
                  </a:lnTo>
                  <a:lnTo>
                    <a:pt x="6" y="19"/>
                  </a:lnTo>
                  <a:close/>
                  <a:moveTo>
                    <a:pt x="4" y="15"/>
                  </a:moveTo>
                  <a:lnTo>
                    <a:pt x="4" y="4"/>
                  </a:lnTo>
                  <a:lnTo>
                    <a:pt x="4" y="15"/>
                  </a:lnTo>
                  <a:lnTo>
                    <a:pt x="4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858"/>
            <p:cNvSpPr>
              <a:spLocks noEditPoints="1"/>
            </p:cNvSpPr>
            <p:nvPr/>
          </p:nvSpPr>
          <p:spPr bwMode="auto">
            <a:xfrm>
              <a:off x="7410452" y="5708651"/>
              <a:ext cx="142875" cy="190500"/>
            </a:xfrm>
            <a:custGeom>
              <a:avLst/>
              <a:gdLst>
                <a:gd name="T0" fmla="*/ 35 w 82"/>
                <a:gd name="T1" fmla="*/ 109 h 109"/>
                <a:gd name="T2" fmla="*/ 10 w 82"/>
                <a:gd name="T3" fmla="*/ 85 h 109"/>
                <a:gd name="T4" fmla="*/ 10 w 82"/>
                <a:gd name="T5" fmla="*/ 85 h 109"/>
                <a:gd name="T6" fmla="*/ 0 w 82"/>
                <a:gd name="T7" fmla="*/ 43 h 109"/>
                <a:gd name="T8" fmla="*/ 0 w 82"/>
                <a:gd name="T9" fmla="*/ 43 h 109"/>
                <a:gd name="T10" fmla="*/ 51 w 82"/>
                <a:gd name="T11" fmla="*/ 0 h 109"/>
                <a:gd name="T12" fmla="*/ 51 w 82"/>
                <a:gd name="T13" fmla="*/ 0 h 109"/>
                <a:gd name="T14" fmla="*/ 75 w 82"/>
                <a:gd name="T15" fmla="*/ 16 h 109"/>
                <a:gd name="T16" fmla="*/ 75 w 82"/>
                <a:gd name="T17" fmla="*/ 16 h 109"/>
                <a:gd name="T18" fmla="*/ 82 w 82"/>
                <a:gd name="T19" fmla="*/ 54 h 109"/>
                <a:gd name="T20" fmla="*/ 82 w 82"/>
                <a:gd name="T21" fmla="*/ 54 h 109"/>
                <a:gd name="T22" fmla="*/ 42 w 82"/>
                <a:gd name="T23" fmla="*/ 107 h 109"/>
                <a:gd name="T24" fmla="*/ 42 w 82"/>
                <a:gd name="T25" fmla="*/ 107 h 109"/>
                <a:gd name="T26" fmla="*/ 35 w 82"/>
                <a:gd name="T27" fmla="*/ 109 h 109"/>
                <a:gd name="T28" fmla="*/ 35 w 82"/>
                <a:gd name="T29" fmla="*/ 109 h 109"/>
                <a:gd name="T30" fmla="*/ 35 w 82"/>
                <a:gd name="T31" fmla="*/ 109 h 109"/>
                <a:gd name="T32" fmla="*/ 19 w 82"/>
                <a:gd name="T33" fmla="*/ 13 h 109"/>
                <a:gd name="T34" fmla="*/ 4 w 82"/>
                <a:gd name="T35" fmla="*/ 43 h 109"/>
                <a:gd name="T36" fmla="*/ 4 w 82"/>
                <a:gd name="T37" fmla="*/ 43 h 109"/>
                <a:gd name="T38" fmla="*/ 14 w 82"/>
                <a:gd name="T39" fmla="*/ 83 h 109"/>
                <a:gd name="T40" fmla="*/ 14 w 82"/>
                <a:gd name="T41" fmla="*/ 83 h 109"/>
                <a:gd name="T42" fmla="*/ 35 w 82"/>
                <a:gd name="T43" fmla="*/ 105 h 109"/>
                <a:gd name="T44" fmla="*/ 35 w 82"/>
                <a:gd name="T45" fmla="*/ 105 h 109"/>
                <a:gd name="T46" fmla="*/ 40 w 82"/>
                <a:gd name="T47" fmla="*/ 103 h 109"/>
                <a:gd name="T48" fmla="*/ 40 w 82"/>
                <a:gd name="T49" fmla="*/ 103 h 109"/>
                <a:gd name="T50" fmla="*/ 78 w 82"/>
                <a:gd name="T51" fmla="*/ 54 h 109"/>
                <a:gd name="T52" fmla="*/ 78 w 82"/>
                <a:gd name="T53" fmla="*/ 54 h 109"/>
                <a:gd name="T54" fmla="*/ 72 w 82"/>
                <a:gd name="T55" fmla="*/ 18 h 109"/>
                <a:gd name="T56" fmla="*/ 72 w 82"/>
                <a:gd name="T57" fmla="*/ 18 h 109"/>
                <a:gd name="T58" fmla="*/ 51 w 82"/>
                <a:gd name="T59" fmla="*/ 4 h 109"/>
                <a:gd name="T60" fmla="*/ 51 w 82"/>
                <a:gd name="T61" fmla="*/ 4 h 109"/>
                <a:gd name="T62" fmla="*/ 51 w 82"/>
                <a:gd name="T63" fmla="*/ 4 h 109"/>
                <a:gd name="T64" fmla="*/ 51 w 82"/>
                <a:gd name="T65" fmla="*/ 4 h 109"/>
                <a:gd name="T66" fmla="*/ 19 w 82"/>
                <a:gd name="T67" fmla="*/ 1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109">
                  <a:moveTo>
                    <a:pt x="35" y="109"/>
                  </a:moveTo>
                  <a:cubicBezTo>
                    <a:pt x="25" y="108"/>
                    <a:pt x="16" y="98"/>
                    <a:pt x="10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4" y="72"/>
                    <a:pt x="0" y="56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3"/>
                    <a:pt x="28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2" y="0"/>
                    <a:pt x="70" y="6"/>
                    <a:pt x="75" y="16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26"/>
                    <a:pt x="82" y="39"/>
                    <a:pt x="82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83"/>
                    <a:pt x="60" y="97"/>
                    <a:pt x="42" y="107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0" y="108"/>
                    <a:pt x="37" y="109"/>
                    <a:pt x="35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5" y="109"/>
                    <a:pt x="35" y="109"/>
                    <a:pt x="35" y="109"/>
                  </a:cubicBezTo>
                  <a:close/>
                  <a:moveTo>
                    <a:pt x="19" y="13"/>
                  </a:moveTo>
                  <a:cubicBezTo>
                    <a:pt x="10" y="20"/>
                    <a:pt x="4" y="29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55"/>
                    <a:pt x="7" y="71"/>
                    <a:pt x="14" y="83"/>
                  </a:cubicBezTo>
                  <a:cubicBezTo>
                    <a:pt x="14" y="83"/>
                    <a:pt x="14" y="83"/>
                    <a:pt x="14" y="83"/>
                  </a:cubicBezTo>
                  <a:cubicBezTo>
                    <a:pt x="20" y="96"/>
                    <a:pt x="28" y="105"/>
                    <a:pt x="35" y="105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7" y="105"/>
                    <a:pt x="38" y="104"/>
                    <a:pt x="40" y="103"/>
                  </a:cubicBezTo>
                  <a:cubicBezTo>
                    <a:pt x="40" y="103"/>
                    <a:pt x="40" y="103"/>
                    <a:pt x="40" y="103"/>
                  </a:cubicBezTo>
                  <a:cubicBezTo>
                    <a:pt x="58" y="93"/>
                    <a:pt x="78" y="81"/>
                    <a:pt x="78" y="54"/>
                  </a:cubicBezTo>
                  <a:cubicBezTo>
                    <a:pt x="78" y="54"/>
                    <a:pt x="78" y="54"/>
                    <a:pt x="78" y="54"/>
                  </a:cubicBezTo>
                  <a:cubicBezTo>
                    <a:pt x="78" y="40"/>
                    <a:pt x="76" y="27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67" y="9"/>
                    <a:pt x="6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0" y="4"/>
                    <a:pt x="28" y="7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859"/>
            <p:cNvSpPr>
              <a:spLocks noEditPoints="1"/>
            </p:cNvSpPr>
            <p:nvPr/>
          </p:nvSpPr>
          <p:spPr bwMode="auto">
            <a:xfrm>
              <a:off x="7407277" y="5705476"/>
              <a:ext cx="149225" cy="196850"/>
            </a:xfrm>
            <a:custGeom>
              <a:avLst/>
              <a:gdLst>
                <a:gd name="T0" fmla="*/ 37 w 86"/>
                <a:gd name="T1" fmla="*/ 111 h 113"/>
                <a:gd name="T2" fmla="*/ 10 w 86"/>
                <a:gd name="T3" fmla="*/ 88 h 113"/>
                <a:gd name="T4" fmla="*/ 0 w 86"/>
                <a:gd name="T5" fmla="*/ 45 h 113"/>
                <a:gd name="T6" fmla="*/ 52 w 86"/>
                <a:gd name="T7" fmla="*/ 0 h 113"/>
                <a:gd name="T8" fmla="*/ 53 w 86"/>
                <a:gd name="T9" fmla="*/ 0 h 113"/>
                <a:gd name="T10" fmla="*/ 79 w 86"/>
                <a:gd name="T11" fmla="*/ 17 h 113"/>
                <a:gd name="T12" fmla="*/ 86 w 86"/>
                <a:gd name="T13" fmla="*/ 56 h 113"/>
                <a:gd name="T14" fmla="*/ 45 w 86"/>
                <a:gd name="T15" fmla="*/ 111 h 113"/>
                <a:gd name="T16" fmla="*/ 37 w 86"/>
                <a:gd name="T17" fmla="*/ 113 h 113"/>
                <a:gd name="T18" fmla="*/ 37 w 86"/>
                <a:gd name="T19" fmla="*/ 113 h 113"/>
                <a:gd name="T20" fmla="*/ 43 w 86"/>
                <a:gd name="T21" fmla="*/ 107 h 113"/>
                <a:gd name="T22" fmla="*/ 82 w 86"/>
                <a:gd name="T23" fmla="*/ 56 h 113"/>
                <a:gd name="T24" fmla="*/ 43 w 86"/>
                <a:gd name="T25" fmla="*/ 107 h 113"/>
                <a:gd name="T26" fmla="*/ 37 w 86"/>
                <a:gd name="T27" fmla="*/ 109 h 113"/>
                <a:gd name="T28" fmla="*/ 37 w 86"/>
                <a:gd name="T29" fmla="*/ 109 h 113"/>
                <a:gd name="T30" fmla="*/ 37 w 86"/>
                <a:gd name="T31" fmla="*/ 109 h 113"/>
                <a:gd name="T32" fmla="*/ 36 w 86"/>
                <a:gd name="T33" fmla="*/ 108 h 113"/>
                <a:gd name="T34" fmla="*/ 36 w 86"/>
                <a:gd name="T35" fmla="*/ 108 h 113"/>
                <a:gd name="T36" fmla="*/ 35 w 86"/>
                <a:gd name="T37" fmla="*/ 108 h 113"/>
                <a:gd name="T38" fmla="*/ 30 w 86"/>
                <a:gd name="T39" fmla="*/ 106 h 113"/>
                <a:gd name="T40" fmla="*/ 37 w 86"/>
                <a:gd name="T41" fmla="*/ 105 h 113"/>
                <a:gd name="T42" fmla="*/ 41 w 86"/>
                <a:gd name="T43" fmla="*/ 104 h 113"/>
                <a:gd name="T44" fmla="*/ 78 w 86"/>
                <a:gd name="T45" fmla="*/ 56 h 113"/>
                <a:gd name="T46" fmla="*/ 78 w 86"/>
                <a:gd name="T47" fmla="*/ 56 h 113"/>
                <a:gd name="T48" fmla="*/ 72 w 86"/>
                <a:gd name="T49" fmla="*/ 21 h 113"/>
                <a:gd name="T50" fmla="*/ 53 w 86"/>
                <a:gd name="T51" fmla="*/ 8 h 113"/>
                <a:gd name="T52" fmla="*/ 22 w 86"/>
                <a:gd name="T53" fmla="*/ 17 h 113"/>
                <a:gd name="T54" fmla="*/ 8 w 86"/>
                <a:gd name="T55" fmla="*/ 45 h 113"/>
                <a:gd name="T56" fmla="*/ 8 w 86"/>
                <a:gd name="T57" fmla="*/ 45 h 113"/>
                <a:gd name="T58" fmla="*/ 17 w 86"/>
                <a:gd name="T59" fmla="*/ 85 h 113"/>
                <a:gd name="T60" fmla="*/ 37 w 86"/>
                <a:gd name="T61" fmla="*/ 105 h 113"/>
                <a:gd name="T62" fmla="*/ 37 w 86"/>
                <a:gd name="T63" fmla="*/ 105 h 113"/>
                <a:gd name="T64" fmla="*/ 14 w 86"/>
                <a:gd name="T65" fmla="*/ 86 h 113"/>
                <a:gd name="T66" fmla="*/ 17 w 86"/>
                <a:gd name="T67" fmla="*/ 92 h 113"/>
                <a:gd name="T68" fmla="*/ 14 w 86"/>
                <a:gd name="T69" fmla="*/ 86 h 113"/>
                <a:gd name="T70" fmla="*/ 9 w 86"/>
                <a:gd name="T71" fmla="*/ 74 h 113"/>
                <a:gd name="T72" fmla="*/ 82 w 86"/>
                <a:gd name="T73" fmla="*/ 56 h 113"/>
                <a:gd name="T74" fmla="*/ 82 w 86"/>
                <a:gd name="T75" fmla="*/ 56 h 113"/>
                <a:gd name="T76" fmla="*/ 76 w 86"/>
                <a:gd name="T77" fmla="*/ 21 h 113"/>
                <a:gd name="T78" fmla="*/ 4 w 86"/>
                <a:gd name="T79" fmla="*/ 45 h 113"/>
                <a:gd name="T80" fmla="*/ 4 w 86"/>
                <a:gd name="T81" fmla="*/ 45 h 113"/>
                <a:gd name="T82" fmla="*/ 4 w 86"/>
                <a:gd name="T83" fmla="*/ 45 h 113"/>
                <a:gd name="T84" fmla="*/ 6 w 86"/>
                <a:gd name="T85" fmla="*/ 31 h 113"/>
                <a:gd name="T86" fmla="*/ 76 w 86"/>
                <a:gd name="T87" fmla="*/ 21 h 113"/>
                <a:gd name="T88" fmla="*/ 76 w 86"/>
                <a:gd name="T89" fmla="*/ 21 h 113"/>
                <a:gd name="T90" fmla="*/ 75 w 86"/>
                <a:gd name="T91" fmla="*/ 18 h 113"/>
                <a:gd name="T92" fmla="*/ 75 w 86"/>
                <a:gd name="T93" fmla="*/ 18 h 113"/>
                <a:gd name="T94" fmla="*/ 75 w 86"/>
                <a:gd name="T95" fmla="*/ 18 h 113"/>
                <a:gd name="T96" fmla="*/ 75 w 86"/>
                <a:gd name="T97" fmla="*/ 18 h 113"/>
                <a:gd name="T98" fmla="*/ 75 w 86"/>
                <a:gd name="T99" fmla="*/ 18 h 113"/>
                <a:gd name="T100" fmla="*/ 53 w 86"/>
                <a:gd name="T101" fmla="*/ 4 h 113"/>
                <a:gd name="T102" fmla="*/ 53 w 86"/>
                <a:gd name="T103" fmla="*/ 4 h 113"/>
                <a:gd name="T104" fmla="*/ 51 w 86"/>
                <a:gd name="T105" fmla="*/ 4 h 113"/>
                <a:gd name="T106" fmla="*/ 53 w 86"/>
                <a:gd name="T107" fmla="*/ 4 h 113"/>
                <a:gd name="T108" fmla="*/ 53 w 86"/>
                <a:gd name="T109" fmla="*/ 4 h 113"/>
                <a:gd name="T110" fmla="*/ 21 w 86"/>
                <a:gd name="T111" fmla="*/ 15 h 113"/>
                <a:gd name="T112" fmla="*/ 20 w 86"/>
                <a:gd name="T113" fmla="*/ 14 h 113"/>
                <a:gd name="T114" fmla="*/ 21 w 86"/>
                <a:gd name="T115" fmla="*/ 1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6" h="113">
                  <a:moveTo>
                    <a:pt x="37" y="113"/>
                  </a:moveTo>
                  <a:cubicBezTo>
                    <a:pt x="37" y="111"/>
                    <a:pt x="37" y="111"/>
                    <a:pt x="37" y="111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25" y="112"/>
                    <a:pt x="17" y="101"/>
                    <a:pt x="10" y="88"/>
                  </a:cubicBezTo>
                  <a:cubicBezTo>
                    <a:pt x="10" y="88"/>
                    <a:pt x="10" y="88"/>
                    <a:pt x="10" y="88"/>
                  </a:cubicBezTo>
                  <a:cubicBezTo>
                    <a:pt x="4" y="75"/>
                    <a:pt x="0" y="59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14"/>
                    <a:pt x="30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65" y="0"/>
                    <a:pt x="74" y="7"/>
                    <a:pt x="79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84" y="28"/>
                    <a:pt x="86" y="41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86"/>
                    <a:pt x="63" y="101"/>
                    <a:pt x="45" y="111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2" y="112"/>
                    <a:pt x="40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lose/>
                  <a:moveTo>
                    <a:pt x="37" y="109"/>
                  </a:moveTo>
                  <a:cubicBezTo>
                    <a:pt x="39" y="109"/>
                    <a:pt x="41" y="108"/>
                    <a:pt x="43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61" y="97"/>
                    <a:pt x="82" y="84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84"/>
                    <a:pt x="61" y="97"/>
                    <a:pt x="43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1" y="108"/>
                    <a:pt x="39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lose/>
                  <a:moveTo>
                    <a:pt x="36" y="108"/>
                  </a:move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lose/>
                  <a:moveTo>
                    <a:pt x="35" y="108"/>
                  </a:moveTo>
                  <a:cubicBezTo>
                    <a:pt x="34" y="108"/>
                    <a:pt x="32" y="107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2" y="107"/>
                    <a:pt x="34" y="108"/>
                    <a:pt x="35" y="108"/>
                  </a:cubicBezTo>
                  <a:close/>
                  <a:moveTo>
                    <a:pt x="37" y="105"/>
                  </a:moveTo>
                  <a:cubicBezTo>
                    <a:pt x="38" y="105"/>
                    <a:pt x="39" y="104"/>
                    <a:pt x="41" y="104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59" y="94"/>
                    <a:pt x="78" y="82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42"/>
                    <a:pt x="76" y="29"/>
                    <a:pt x="72" y="21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67" y="12"/>
                    <a:pt x="62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3" y="8"/>
                    <a:pt x="31" y="11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14" y="23"/>
                    <a:pt x="8" y="32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7" y="57"/>
                    <a:pt x="11" y="72"/>
                    <a:pt x="17" y="85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23" y="97"/>
                    <a:pt x="31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lose/>
                  <a:moveTo>
                    <a:pt x="14" y="86"/>
                  </a:moveTo>
                  <a:cubicBezTo>
                    <a:pt x="15" y="88"/>
                    <a:pt x="16" y="90"/>
                    <a:pt x="17" y="92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6" y="90"/>
                    <a:pt x="15" y="88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2"/>
                    <a:pt x="10" y="78"/>
                    <a:pt x="9" y="74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8"/>
                    <a:pt x="12" y="82"/>
                    <a:pt x="14" y="86"/>
                  </a:cubicBezTo>
                  <a:close/>
                  <a:moveTo>
                    <a:pt x="82" y="56"/>
                  </a:moveTo>
                  <a:cubicBezTo>
                    <a:pt x="82" y="56"/>
                    <a:pt x="82" y="56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43"/>
                    <a:pt x="80" y="3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80" y="31"/>
                    <a:pt x="82" y="43"/>
                    <a:pt x="82" y="56"/>
                  </a:cubicBezTo>
                  <a:close/>
                  <a:moveTo>
                    <a:pt x="4" y="45"/>
                  </a:move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0"/>
                    <a:pt x="4" y="35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4" y="35"/>
                    <a:pt x="4" y="40"/>
                    <a:pt x="4" y="45"/>
                  </a:cubicBezTo>
                  <a:close/>
                  <a:moveTo>
                    <a:pt x="76" y="21"/>
                  </a:move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lose/>
                  <a:moveTo>
                    <a:pt x="75" y="18"/>
                  </a:move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lose/>
                  <a:moveTo>
                    <a:pt x="75" y="18"/>
                  </a:move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lose/>
                  <a:moveTo>
                    <a:pt x="75" y="18"/>
                  </a:moveTo>
                  <a:cubicBezTo>
                    <a:pt x="70" y="9"/>
                    <a:pt x="6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63" y="4"/>
                    <a:pt x="70" y="9"/>
                    <a:pt x="75" y="18"/>
                  </a:cubicBezTo>
                  <a:close/>
                  <a:moveTo>
                    <a:pt x="21" y="15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1" y="15"/>
                    <a:pt x="21" y="15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860"/>
            <p:cNvSpPr/>
            <p:nvPr/>
          </p:nvSpPr>
          <p:spPr bwMode="auto">
            <a:xfrm>
              <a:off x="7531102" y="5711826"/>
              <a:ext cx="128588" cy="122238"/>
            </a:xfrm>
            <a:custGeom>
              <a:avLst/>
              <a:gdLst>
                <a:gd name="T0" fmla="*/ 55 w 74"/>
                <a:gd name="T1" fmla="*/ 67 h 70"/>
                <a:gd name="T2" fmla="*/ 70 w 74"/>
                <a:gd name="T3" fmla="*/ 58 h 70"/>
                <a:gd name="T4" fmla="*/ 70 w 74"/>
                <a:gd name="T5" fmla="*/ 56 h 70"/>
                <a:gd name="T6" fmla="*/ 70 w 74"/>
                <a:gd name="T7" fmla="*/ 56 h 70"/>
                <a:gd name="T8" fmla="*/ 50 w 74"/>
                <a:gd name="T9" fmla="*/ 6 h 70"/>
                <a:gd name="T10" fmla="*/ 50 w 74"/>
                <a:gd name="T11" fmla="*/ 6 h 70"/>
                <a:gd name="T12" fmla="*/ 41 w 74"/>
                <a:gd name="T13" fmla="*/ 4 h 70"/>
                <a:gd name="T14" fmla="*/ 41 w 74"/>
                <a:gd name="T15" fmla="*/ 4 h 70"/>
                <a:gd name="T16" fmla="*/ 2 w 74"/>
                <a:gd name="T17" fmla="*/ 11 h 70"/>
                <a:gd name="T18" fmla="*/ 2 w 74"/>
                <a:gd name="T19" fmla="*/ 11 h 70"/>
                <a:gd name="T20" fmla="*/ 0 w 74"/>
                <a:gd name="T21" fmla="*/ 7 h 70"/>
                <a:gd name="T22" fmla="*/ 41 w 74"/>
                <a:gd name="T23" fmla="*/ 0 h 70"/>
                <a:gd name="T24" fmla="*/ 41 w 74"/>
                <a:gd name="T25" fmla="*/ 0 h 70"/>
                <a:gd name="T26" fmla="*/ 53 w 74"/>
                <a:gd name="T27" fmla="*/ 3 h 70"/>
                <a:gd name="T28" fmla="*/ 53 w 74"/>
                <a:gd name="T29" fmla="*/ 3 h 70"/>
                <a:gd name="T30" fmla="*/ 74 w 74"/>
                <a:gd name="T31" fmla="*/ 56 h 70"/>
                <a:gd name="T32" fmla="*/ 74 w 74"/>
                <a:gd name="T33" fmla="*/ 56 h 70"/>
                <a:gd name="T34" fmla="*/ 72 w 74"/>
                <a:gd name="T35" fmla="*/ 62 h 70"/>
                <a:gd name="T36" fmla="*/ 72 w 74"/>
                <a:gd name="T37" fmla="*/ 62 h 70"/>
                <a:gd name="T38" fmla="*/ 72 w 74"/>
                <a:gd name="T39" fmla="*/ 62 h 70"/>
                <a:gd name="T40" fmla="*/ 57 w 74"/>
                <a:gd name="T41" fmla="*/ 70 h 70"/>
                <a:gd name="T42" fmla="*/ 57 w 74"/>
                <a:gd name="T43" fmla="*/ 70 h 70"/>
                <a:gd name="T44" fmla="*/ 55 w 74"/>
                <a:gd name="T45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70">
                  <a:moveTo>
                    <a:pt x="55" y="67"/>
                  </a:move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7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1" y="45"/>
                    <a:pt x="55" y="12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5"/>
                    <a:pt x="46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27" y="4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6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6" y="0"/>
                    <a:pt x="51" y="0"/>
                    <a:pt x="53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9" y="11"/>
                    <a:pt x="74" y="43"/>
                    <a:pt x="74" y="5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4" y="58"/>
                    <a:pt x="74" y="60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5" y="67"/>
                    <a:pt x="55" y="67"/>
                    <a:pt x="55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861"/>
            <p:cNvSpPr>
              <a:spLocks noEditPoints="1"/>
            </p:cNvSpPr>
            <p:nvPr/>
          </p:nvSpPr>
          <p:spPr bwMode="auto">
            <a:xfrm>
              <a:off x="7527927" y="5708651"/>
              <a:ext cx="134938" cy="139700"/>
            </a:xfrm>
            <a:custGeom>
              <a:avLst/>
              <a:gdLst>
                <a:gd name="T0" fmla="*/ 57 w 78"/>
                <a:gd name="T1" fmla="*/ 69 h 80"/>
                <a:gd name="T2" fmla="*/ 57 w 78"/>
                <a:gd name="T3" fmla="*/ 69 h 80"/>
                <a:gd name="T4" fmla="*/ 54 w 78"/>
                <a:gd name="T5" fmla="*/ 68 h 80"/>
                <a:gd name="T6" fmla="*/ 70 w 78"/>
                <a:gd name="T7" fmla="*/ 58 h 80"/>
                <a:gd name="T8" fmla="*/ 70 w 78"/>
                <a:gd name="T9" fmla="*/ 58 h 80"/>
                <a:gd name="T10" fmla="*/ 70 w 78"/>
                <a:gd name="T11" fmla="*/ 58 h 80"/>
                <a:gd name="T12" fmla="*/ 50 w 78"/>
                <a:gd name="T13" fmla="*/ 9 h 80"/>
                <a:gd name="T14" fmla="*/ 50 w 78"/>
                <a:gd name="T15" fmla="*/ 9 h 80"/>
                <a:gd name="T16" fmla="*/ 50 w 78"/>
                <a:gd name="T17" fmla="*/ 9 h 80"/>
                <a:gd name="T18" fmla="*/ 50 w 78"/>
                <a:gd name="T19" fmla="*/ 9 h 80"/>
                <a:gd name="T20" fmla="*/ 49 w 78"/>
                <a:gd name="T21" fmla="*/ 8 h 80"/>
                <a:gd name="T22" fmla="*/ 44 w 78"/>
                <a:gd name="T23" fmla="*/ 8 h 80"/>
                <a:gd name="T24" fmla="*/ 44 w 78"/>
                <a:gd name="T25" fmla="*/ 8 h 80"/>
                <a:gd name="T26" fmla="*/ 43 w 78"/>
                <a:gd name="T27" fmla="*/ 8 h 80"/>
                <a:gd name="T28" fmla="*/ 5 w 78"/>
                <a:gd name="T29" fmla="*/ 15 h 80"/>
                <a:gd name="T30" fmla="*/ 3 w 78"/>
                <a:gd name="T31" fmla="*/ 18 h 80"/>
                <a:gd name="T32" fmla="*/ 2 w 78"/>
                <a:gd name="T33" fmla="*/ 7 h 80"/>
                <a:gd name="T34" fmla="*/ 2 w 78"/>
                <a:gd name="T35" fmla="*/ 7 h 80"/>
                <a:gd name="T36" fmla="*/ 3 w 78"/>
                <a:gd name="T37" fmla="*/ 7 h 80"/>
                <a:gd name="T38" fmla="*/ 6 w 78"/>
                <a:gd name="T39" fmla="*/ 6 h 80"/>
                <a:gd name="T40" fmla="*/ 17 w 78"/>
                <a:gd name="T41" fmla="*/ 4 h 80"/>
                <a:gd name="T42" fmla="*/ 43 w 78"/>
                <a:gd name="T43" fmla="*/ 0 h 80"/>
                <a:gd name="T44" fmla="*/ 57 w 78"/>
                <a:gd name="T45" fmla="*/ 4 h 80"/>
                <a:gd name="T46" fmla="*/ 78 w 78"/>
                <a:gd name="T47" fmla="*/ 58 h 80"/>
                <a:gd name="T48" fmla="*/ 76 w 78"/>
                <a:gd name="T49" fmla="*/ 65 h 80"/>
                <a:gd name="T50" fmla="*/ 61 w 78"/>
                <a:gd name="T51" fmla="*/ 73 h 80"/>
                <a:gd name="T52" fmla="*/ 55 w 78"/>
                <a:gd name="T53" fmla="*/ 70 h 80"/>
                <a:gd name="T54" fmla="*/ 73 w 78"/>
                <a:gd name="T55" fmla="*/ 62 h 80"/>
                <a:gd name="T56" fmla="*/ 73 w 78"/>
                <a:gd name="T57" fmla="*/ 62 h 80"/>
                <a:gd name="T58" fmla="*/ 60 w 78"/>
                <a:gd name="T59" fmla="*/ 69 h 80"/>
                <a:gd name="T60" fmla="*/ 74 w 78"/>
                <a:gd name="T61" fmla="*/ 61 h 80"/>
                <a:gd name="T62" fmla="*/ 74 w 78"/>
                <a:gd name="T63" fmla="*/ 58 h 80"/>
                <a:gd name="T64" fmla="*/ 54 w 78"/>
                <a:gd name="T65" fmla="*/ 7 h 80"/>
                <a:gd name="T66" fmla="*/ 53 w 78"/>
                <a:gd name="T67" fmla="*/ 7 h 80"/>
                <a:gd name="T68" fmla="*/ 74 w 78"/>
                <a:gd name="T69" fmla="*/ 58 h 80"/>
                <a:gd name="T70" fmla="*/ 74 w 78"/>
                <a:gd name="T71" fmla="*/ 58 h 80"/>
                <a:gd name="T72" fmla="*/ 74 w 78"/>
                <a:gd name="T73" fmla="*/ 58 h 80"/>
                <a:gd name="T74" fmla="*/ 48 w 78"/>
                <a:gd name="T75" fmla="*/ 4 h 80"/>
                <a:gd name="T76" fmla="*/ 44 w 78"/>
                <a:gd name="T77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80">
                  <a:moveTo>
                    <a:pt x="55" y="70"/>
                  </a:moveTo>
                  <a:cubicBezTo>
                    <a:pt x="57" y="69"/>
                    <a:pt x="57" y="69"/>
                    <a:pt x="57" y="69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59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1" y="48"/>
                    <a:pt x="55" y="15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49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8" y="8"/>
                    <a:pt x="46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31" y="8"/>
                    <a:pt x="9" y="14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9" y="6"/>
                    <a:pt x="12" y="5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5" y="2"/>
                    <a:pt x="35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0"/>
                    <a:pt x="53" y="0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3" y="13"/>
                    <a:pt x="78" y="43"/>
                    <a:pt x="78" y="58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8" y="60"/>
                    <a:pt x="78" y="63"/>
                    <a:pt x="76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5"/>
                    <a:pt x="75" y="65"/>
                    <a:pt x="75" y="65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55" y="70"/>
                    <a:pt x="55" y="70"/>
                    <a:pt x="55" y="70"/>
                  </a:cubicBezTo>
                  <a:close/>
                  <a:moveTo>
                    <a:pt x="60" y="69"/>
                  </a:move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60" y="69"/>
                    <a:pt x="60" y="69"/>
                    <a:pt x="60" y="69"/>
                  </a:cubicBezTo>
                  <a:cubicBezTo>
                    <a:pt x="60" y="69"/>
                    <a:pt x="60" y="69"/>
                    <a:pt x="60" y="69"/>
                  </a:cubicBezTo>
                  <a:close/>
                  <a:moveTo>
                    <a:pt x="74" y="61"/>
                  </a:moveTo>
                  <a:cubicBezTo>
                    <a:pt x="74" y="60"/>
                    <a:pt x="74" y="59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46"/>
                    <a:pt x="59" y="14"/>
                    <a:pt x="54" y="7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9" y="14"/>
                    <a:pt x="74" y="45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60"/>
                    <a:pt x="74" y="60"/>
                    <a:pt x="74" y="61"/>
                  </a:cubicBezTo>
                  <a:close/>
                  <a:moveTo>
                    <a:pt x="48" y="4"/>
                  </a:moveTo>
                  <a:cubicBezTo>
                    <a:pt x="47" y="4"/>
                    <a:pt x="46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4"/>
                    <a:pt x="47" y="4"/>
                    <a:pt x="4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862"/>
            <p:cNvSpPr/>
            <p:nvPr/>
          </p:nvSpPr>
          <p:spPr bwMode="auto">
            <a:xfrm>
              <a:off x="7646989" y="5818188"/>
              <a:ext cx="7938" cy="20638"/>
            </a:xfrm>
            <a:custGeom>
              <a:avLst/>
              <a:gdLst>
                <a:gd name="T0" fmla="*/ 0 w 5"/>
                <a:gd name="T1" fmla="*/ 13 h 13"/>
                <a:gd name="T2" fmla="*/ 0 w 5"/>
                <a:gd name="T3" fmla="*/ 0 h 13"/>
                <a:gd name="T4" fmla="*/ 5 w 5"/>
                <a:gd name="T5" fmla="*/ 0 h 13"/>
                <a:gd name="T6" fmla="*/ 5 w 5"/>
                <a:gd name="T7" fmla="*/ 13 h 13"/>
                <a:gd name="T8" fmla="*/ 0 w 5"/>
                <a:gd name="T9" fmla="*/ 13 h 13"/>
                <a:gd name="T10" fmla="*/ 0 w 5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3">
                  <a:moveTo>
                    <a:pt x="0" y="13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5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863"/>
            <p:cNvSpPr>
              <a:spLocks noEditPoints="1"/>
            </p:cNvSpPr>
            <p:nvPr/>
          </p:nvSpPr>
          <p:spPr bwMode="auto">
            <a:xfrm>
              <a:off x="7643814" y="5815013"/>
              <a:ext cx="14288" cy="28575"/>
            </a:xfrm>
            <a:custGeom>
              <a:avLst/>
              <a:gdLst>
                <a:gd name="T0" fmla="*/ 7 w 9"/>
                <a:gd name="T1" fmla="*/ 18 h 18"/>
                <a:gd name="T2" fmla="*/ 2 w 9"/>
                <a:gd name="T3" fmla="*/ 18 h 18"/>
                <a:gd name="T4" fmla="*/ 2 w 9"/>
                <a:gd name="T5" fmla="*/ 15 h 18"/>
                <a:gd name="T6" fmla="*/ 4 w 9"/>
                <a:gd name="T7" fmla="*/ 15 h 18"/>
                <a:gd name="T8" fmla="*/ 2 w 9"/>
                <a:gd name="T9" fmla="*/ 15 h 18"/>
                <a:gd name="T10" fmla="*/ 2 w 9"/>
                <a:gd name="T11" fmla="*/ 18 h 18"/>
                <a:gd name="T12" fmla="*/ 0 w 9"/>
                <a:gd name="T13" fmla="*/ 18 h 18"/>
                <a:gd name="T14" fmla="*/ 0 w 9"/>
                <a:gd name="T15" fmla="*/ 0 h 18"/>
                <a:gd name="T16" fmla="*/ 9 w 9"/>
                <a:gd name="T17" fmla="*/ 0 h 18"/>
                <a:gd name="T18" fmla="*/ 9 w 9"/>
                <a:gd name="T19" fmla="*/ 18 h 18"/>
                <a:gd name="T20" fmla="*/ 7 w 9"/>
                <a:gd name="T21" fmla="*/ 18 h 18"/>
                <a:gd name="T22" fmla="*/ 7 w 9"/>
                <a:gd name="T23" fmla="*/ 18 h 18"/>
                <a:gd name="T24" fmla="*/ 4 w 9"/>
                <a:gd name="T25" fmla="*/ 13 h 18"/>
                <a:gd name="T26" fmla="*/ 4 w 9"/>
                <a:gd name="T27" fmla="*/ 4 h 18"/>
                <a:gd name="T28" fmla="*/ 4 w 9"/>
                <a:gd name="T29" fmla="*/ 13 h 18"/>
                <a:gd name="T30" fmla="*/ 4 w 9"/>
                <a:gd name="T3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lnTo>
                    <a:pt x="2" y="18"/>
                  </a:lnTo>
                  <a:lnTo>
                    <a:pt x="2" y="15"/>
                  </a:lnTo>
                  <a:lnTo>
                    <a:pt x="4" y="15"/>
                  </a:lnTo>
                  <a:lnTo>
                    <a:pt x="2" y="15"/>
                  </a:lnTo>
                  <a:lnTo>
                    <a:pt x="2" y="18"/>
                  </a:lnTo>
                  <a:lnTo>
                    <a:pt x="0" y="18"/>
                  </a:lnTo>
                  <a:lnTo>
                    <a:pt x="0" y="0"/>
                  </a:lnTo>
                  <a:lnTo>
                    <a:pt x="9" y="0"/>
                  </a:lnTo>
                  <a:lnTo>
                    <a:pt x="9" y="18"/>
                  </a:lnTo>
                  <a:lnTo>
                    <a:pt x="7" y="18"/>
                  </a:lnTo>
                  <a:lnTo>
                    <a:pt x="7" y="18"/>
                  </a:lnTo>
                  <a:close/>
                  <a:moveTo>
                    <a:pt x="4" y="13"/>
                  </a:moveTo>
                  <a:lnTo>
                    <a:pt x="4" y="4"/>
                  </a:lnTo>
                  <a:lnTo>
                    <a:pt x="4" y="13"/>
                  </a:ln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864"/>
            <p:cNvSpPr/>
            <p:nvPr/>
          </p:nvSpPr>
          <p:spPr bwMode="auto">
            <a:xfrm>
              <a:off x="7316789" y="5661026"/>
              <a:ext cx="128588" cy="88900"/>
            </a:xfrm>
            <a:custGeom>
              <a:avLst/>
              <a:gdLst>
                <a:gd name="T0" fmla="*/ 7 w 74"/>
                <a:gd name="T1" fmla="*/ 47 h 51"/>
                <a:gd name="T2" fmla="*/ 1 w 74"/>
                <a:gd name="T3" fmla="*/ 34 h 51"/>
                <a:gd name="T4" fmla="*/ 1 w 74"/>
                <a:gd name="T5" fmla="*/ 34 h 51"/>
                <a:gd name="T6" fmla="*/ 0 w 74"/>
                <a:gd name="T7" fmla="*/ 29 h 51"/>
                <a:gd name="T8" fmla="*/ 0 w 74"/>
                <a:gd name="T9" fmla="*/ 29 h 51"/>
                <a:gd name="T10" fmla="*/ 13 w 74"/>
                <a:gd name="T11" fmla="*/ 5 h 51"/>
                <a:gd name="T12" fmla="*/ 13 w 74"/>
                <a:gd name="T13" fmla="*/ 5 h 51"/>
                <a:gd name="T14" fmla="*/ 15 w 74"/>
                <a:gd name="T15" fmla="*/ 0 h 51"/>
                <a:gd name="T16" fmla="*/ 15 w 74"/>
                <a:gd name="T17" fmla="*/ 0 h 51"/>
                <a:gd name="T18" fmla="*/ 18 w 74"/>
                <a:gd name="T19" fmla="*/ 2 h 51"/>
                <a:gd name="T20" fmla="*/ 16 w 74"/>
                <a:gd name="T21" fmla="*/ 7 h 51"/>
                <a:gd name="T22" fmla="*/ 16 w 74"/>
                <a:gd name="T23" fmla="*/ 8 h 51"/>
                <a:gd name="T24" fmla="*/ 10 w 74"/>
                <a:gd name="T25" fmla="*/ 14 h 51"/>
                <a:gd name="T26" fmla="*/ 10 w 74"/>
                <a:gd name="T27" fmla="*/ 14 h 51"/>
                <a:gd name="T28" fmla="*/ 4 w 74"/>
                <a:gd name="T29" fmla="*/ 29 h 51"/>
                <a:gd name="T30" fmla="*/ 4 w 74"/>
                <a:gd name="T31" fmla="*/ 29 h 51"/>
                <a:gd name="T32" fmla="*/ 5 w 74"/>
                <a:gd name="T33" fmla="*/ 33 h 51"/>
                <a:gd name="T34" fmla="*/ 5 w 74"/>
                <a:gd name="T35" fmla="*/ 33 h 51"/>
                <a:gd name="T36" fmla="*/ 10 w 74"/>
                <a:gd name="T37" fmla="*/ 44 h 51"/>
                <a:gd name="T38" fmla="*/ 10 w 74"/>
                <a:gd name="T39" fmla="*/ 44 h 51"/>
                <a:gd name="T40" fmla="*/ 18 w 74"/>
                <a:gd name="T41" fmla="*/ 47 h 51"/>
                <a:gd name="T42" fmla="*/ 18 w 74"/>
                <a:gd name="T43" fmla="*/ 47 h 51"/>
                <a:gd name="T44" fmla="*/ 22 w 74"/>
                <a:gd name="T45" fmla="*/ 47 h 51"/>
                <a:gd name="T46" fmla="*/ 22 w 74"/>
                <a:gd name="T47" fmla="*/ 47 h 51"/>
                <a:gd name="T48" fmla="*/ 73 w 74"/>
                <a:gd name="T49" fmla="*/ 35 h 51"/>
                <a:gd name="T50" fmla="*/ 73 w 74"/>
                <a:gd name="T51" fmla="*/ 35 h 51"/>
                <a:gd name="T52" fmla="*/ 74 w 74"/>
                <a:gd name="T53" fmla="*/ 39 h 51"/>
                <a:gd name="T54" fmla="*/ 22 w 74"/>
                <a:gd name="T55" fmla="*/ 51 h 51"/>
                <a:gd name="T56" fmla="*/ 22 w 74"/>
                <a:gd name="T57" fmla="*/ 51 h 51"/>
                <a:gd name="T58" fmla="*/ 18 w 74"/>
                <a:gd name="T59" fmla="*/ 51 h 51"/>
                <a:gd name="T60" fmla="*/ 18 w 74"/>
                <a:gd name="T61" fmla="*/ 51 h 51"/>
                <a:gd name="T62" fmla="*/ 17 w 74"/>
                <a:gd name="T63" fmla="*/ 51 h 51"/>
                <a:gd name="T64" fmla="*/ 17 w 74"/>
                <a:gd name="T65" fmla="*/ 51 h 51"/>
                <a:gd name="T66" fmla="*/ 7 w 74"/>
                <a:gd name="T67" fmla="*/ 4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4" h="51">
                  <a:moveTo>
                    <a:pt x="7" y="47"/>
                  </a:moveTo>
                  <a:cubicBezTo>
                    <a:pt x="4" y="44"/>
                    <a:pt x="3" y="40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2"/>
                    <a:pt x="0" y="31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7"/>
                    <a:pt x="11" y="7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3" y="10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9"/>
                    <a:pt x="4" y="24"/>
                    <a:pt x="4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2"/>
                    <a:pt x="5" y="3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9"/>
                    <a:pt x="8" y="42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6"/>
                    <a:pt x="13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9" y="47"/>
                    <a:pt x="20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34" y="46"/>
                    <a:pt x="73" y="35"/>
                    <a:pt x="73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35" y="50"/>
                    <a:pt x="22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51"/>
                    <a:pt x="19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3" y="51"/>
                    <a:pt x="9" y="50"/>
                    <a:pt x="7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865"/>
            <p:cNvSpPr>
              <a:spLocks noEditPoints="1"/>
            </p:cNvSpPr>
            <p:nvPr/>
          </p:nvSpPr>
          <p:spPr bwMode="auto">
            <a:xfrm>
              <a:off x="7313614" y="5657851"/>
              <a:ext cx="136525" cy="96838"/>
            </a:xfrm>
            <a:custGeom>
              <a:avLst/>
              <a:gdLst>
                <a:gd name="T0" fmla="*/ 1 w 79"/>
                <a:gd name="T1" fmla="*/ 37 h 55"/>
                <a:gd name="T2" fmla="*/ 0 w 79"/>
                <a:gd name="T3" fmla="*/ 31 h 55"/>
                <a:gd name="T4" fmla="*/ 15 w 79"/>
                <a:gd name="T5" fmla="*/ 1 h 55"/>
                <a:gd name="T6" fmla="*/ 23 w 79"/>
                <a:gd name="T7" fmla="*/ 2 h 55"/>
                <a:gd name="T8" fmla="*/ 19 w 79"/>
                <a:gd name="T9" fmla="*/ 11 h 55"/>
                <a:gd name="T10" fmla="*/ 18 w 79"/>
                <a:gd name="T11" fmla="*/ 13 h 55"/>
                <a:gd name="T12" fmla="*/ 14 w 79"/>
                <a:gd name="T13" fmla="*/ 18 h 55"/>
                <a:gd name="T14" fmla="*/ 8 w 79"/>
                <a:gd name="T15" fmla="*/ 31 h 55"/>
                <a:gd name="T16" fmla="*/ 13 w 79"/>
                <a:gd name="T17" fmla="*/ 45 h 55"/>
                <a:gd name="T18" fmla="*/ 20 w 79"/>
                <a:gd name="T19" fmla="*/ 47 h 55"/>
                <a:gd name="T20" fmla="*/ 74 w 79"/>
                <a:gd name="T21" fmla="*/ 36 h 55"/>
                <a:gd name="T22" fmla="*/ 77 w 79"/>
                <a:gd name="T23" fmla="*/ 35 h 55"/>
                <a:gd name="T24" fmla="*/ 76 w 79"/>
                <a:gd name="T25" fmla="*/ 43 h 55"/>
                <a:gd name="T26" fmla="*/ 75 w 79"/>
                <a:gd name="T27" fmla="*/ 44 h 55"/>
                <a:gd name="T28" fmla="*/ 55 w 79"/>
                <a:gd name="T29" fmla="*/ 49 h 55"/>
                <a:gd name="T30" fmla="*/ 24 w 79"/>
                <a:gd name="T31" fmla="*/ 55 h 55"/>
                <a:gd name="T32" fmla="*/ 19 w 79"/>
                <a:gd name="T33" fmla="*/ 55 h 55"/>
                <a:gd name="T34" fmla="*/ 19 w 79"/>
                <a:gd name="T35" fmla="*/ 55 h 55"/>
                <a:gd name="T36" fmla="*/ 23 w 79"/>
                <a:gd name="T37" fmla="*/ 51 h 55"/>
                <a:gd name="T38" fmla="*/ 20 w 79"/>
                <a:gd name="T39" fmla="*/ 51 h 55"/>
                <a:gd name="T40" fmla="*/ 19 w 79"/>
                <a:gd name="T41" fmla="*/ 51 h 55"/>
                <a:gd name="T42" fmla="*/ 19 w 79"/>
                <a:gd name="T43" fmla="*/ 51 h 55"/>
                <a:gd name="T44" fmla="*/ 17 w 79"/>
                <a:gd name="T45" fmla="*/ 51 h 55"/>
                <a:gd name="T46" fmla="*/ 17 w 79"/>
                <a:gd name="T47" fmla="*/ 51 h 55"/>
                <a:gd name="T48" fmla="*/ 17 w 79"/>
                <a:gd name="T49" fmla="*/ 51 h 55"/>
                <a:gd name="T50" fmla="*/ 10 w 79"/>
                <a:gd name="T51" fmla="*/ 48 h 55"/>
                <a:gd name="T52" fmla="*/ 10 w 79"/>
                <a:gd name="T53" fmla="*/ 48 h 55"/>
                <a:gd name="T54" fmla="*/ 54 w 79"/>
                <a:gd name="T55" fmla="*/ 45 h 55"/>
                <a:gd name="T56" fmla="*/ 47 w 79"/>
                <a:gd name="T57" fmla="*/ 46 h 55"/>
                <a:gd name="T58" fmla="*/ 74 w 79"/>
                <a:gd name="T59" fmla="*/ 40 h 55"/>
                <a:gd name="T60" fmla="*/ 5 w 79"/>
                <a:gd name="T61" fmla="*/ 36 h 55"/>
                <a:gd name="T62" fmla="*/ 5 w 79"/>
                <a:gd name="T63" fmla="*/ 36 h 55"/>
                <a:gd name="T64" fmla="*/ 4 w 79"/>
                <a:gd name="T65" fmla="*/ 31 h 55"/>
                <a:gd name="T66" fmla="*/ 5 w 79"/>
                <a:gd name="T67" fmla="*/ 36 h 55"/>
                <a:gd name="T68" fmla="*/ 7 w 79"/>
                <a:gd name="T69" fmla="*/ 21 h 55"/>
                <a:gd name="T70" fmla="*/ 10 w 79"/>
                <a:gd name="T71" fmla="*/ 15 h 55"/>
                <a:gd name="T72" fmla="*/ 13 w 79"/>
                <a:gd name="T73" fmla="*/ 12 h 55"/>
                <a:gd name="T74" fmla="*/ 20 w 79"/>
                <a:gd name="T75" fmla="*/ 9 h 55"/>
                <a:gd name="T76" fmla="*/ 16 w 79"/>
                <a:gd name="T77" fmla="*/ 9 h 55"/>
                <a:gd name="T78" fmla="*/ 16 w 79"/>
                <a:gd name="T79" fmla="*/ 9 h 55"/>
                <a:gd name="T80" fmla="*/ 16 w 79"/>
                <a:gd name="T81" fmla="*/ 8 h 55"/>
                <a:gd name="T82" fmla="*/ 16 w 79"/>
                <a:gd name="T83" fmla="*/ 8 h 55"/>
                <a:gd name="T84" fmla="*/ 19 w 79"/>
                <a:gd name="T85" fmla="*/ 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55"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4" y="47"/>
                    <a:pt x="3" y="42"/>
                    <a:pt x="1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35"/>
                    <a:pt x="0" y="33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9"/>
                    <a:pt x="10" y="9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4"/>
                    <a:pt x="15" y="16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1" y="21"/>
                    <a:pt x="8" y="27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2"/>
                    <a:pt x="8" y="33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40"/>
                    <a:pt x="12" y="44"/>
                    <a:pt x="13" y="45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5" y="47"/>
                    <a:pt x="16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2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34" y="46"/>
                    <a:pt x="70" y="37"/>
                    <a:pt x="74" y="36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77" y="43"/>
                    <a:pt x="77" y="43"/>
                    <a:pt x="76" y="43"/>
                  </a:cubicBezTo>
                  <a:cubicBezTo>
                    <a:pt x="76" y="43"/>
                    <a:pt x="76" y="43"/>
                    <a:pt x="76" y="43"/>
                  </a:cubicBezTo>
                  <a:cubicBezTo>
                    <a:pt x="76" y="43"/>
                    <a:pt x="76" y="44"/>
                    <a:pt x="75" y="44"/>
                  </a:cubicBezTo>
                  <a:cubicBezTo>
                    <a:pt x="75" y="44"/>
                    <a:pt x="75" y="44"/>
                    <a:pt x="75" y="44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6"/>
                    <a:pt x="61" y="47"/>
                    <a:pt x="55" y="49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44" y="51"/>
                    <a:pt x="31" y="54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1" y="55"/>
                    <a:pt x="20" y="55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4" y="55"/>
                    <a:pt x="10" y="54"/>
                    <a:pt x="7" y="50"/>
                  </a:cubicBezTo>
                  <a:close/>
                  <a:moveTo>
                    <a:pt x="20" y="51"/>
                  </a:moveTo>
                  <a:cubicBezTo>
                    <a:pt x="21" y="51"/>
                    <a:pt x="22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1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17" y="51"/>
                  </a:move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lose/>
                  <a:moveTo>
                    <a:pt x="17" y="51"/>
                  </a:moveTo>
                  <a:cubicBezTo>
                    <a:pt x="14" y="51"/>
                    <a:pt x="13" y="50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3" y="50"/>
                    <a:pt x="14" y="51"/>
                    <a:pt x="17" y="51"/>
                  </a:cubicBezTo>
                  <a:close/>
                  <a:moveTo>
                    <a:pt x="9" y="49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9" y="49"/>
                    <a:pt x="9" y="49"/>
                    <a:pt x="9" y="49"/>
                  </a:cubicBezTo>
                  <a:close/>
                  <a:moveTo>
                    <a:pt x="69" y="41"/>
                  </a:moveTo>
                  <a:cubicBezTo>
                    <a:pt x="66" y="42"/>
                    <a:pt x="60" y="43"/>
                    <a:pt x="54" y="45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2" y="45"/>
                    <a:pt x="50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56" y="45"/>
                    <a:pt x="64" y="42"/>
                    <a:pt x="70" y="41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1" y="41"/>
                    <a:pt x="73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3" y="40"/>
                    <a:pt x="71" y="41"/>
                    <a:pt x="69" y="41"/>
                  </a:cubicBezTo>
                  <a:close/>
                  <a:moveTo>
                    <a:pt x="5" y="36"/>
                  </a:moveTo>
                  <a:cubicBezTo>
                    <a:pt x="6" y="39"/>
                    <a:pt x="7" y="41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7" y="41"/>
                    <a:pt x="6" y="39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4" y="34"/>
                    <a:pt x="4" y="33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3"/>
                    <a:pt x="4" y="34"/>
                    <a:pt x="5" y="36"/>
                  </a:cubicBezTo>
                  <a:close/>
                  <a:moveTo>
                    <a:pt x="7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lose/>
                  <a:moveTo>
                    <a:pt x="7" y="21"/>
                  </a:moveTo>
                  <a:cubicBezTo>
                    <a:pt x="8" y="19"/>
                    <a:pt x="9" y="17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4"/>
                    <a:pt x="12" y="13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1" y="15"/>
                    <a:pt x="9" y="18"/>
                    <a:pt x="7" y="21"/>
                  </a:cubicBezTo>
                  <a:close/>
                  <a:moveTo>
                    <a:pt x="20" y="10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10"/>
                  </a:cubicBezTo>
                  <a:close/>
                  <a:moveTo>
                    <a:pt x="16" y="9"/>
                  </a:move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866"/>
            <p:cNvSpPr/>
            <p:nvPr/>
          </p:nvSpPr>
          <p:spPr bwMode="auto">
            <a:xfrm>
              <a:off x="7340602" y="5668963"/>
              <a:ext cx="17463" cy="11113"/>
            </a:xfrm>
            <a:custGeom>
              <a:avLst/>
              <a:gdLst>
                <a:gd name="T0" fmla="*/ 0 w 11"/>
                <a:gd name="T1" fmla="*/ 4 h 7"/>
                <a:gd name="T2" fmla="*/ 1 w 11"/>
                <a:gd name="T3" fmla="*/ 0 h 7"/>
                <a:gd name="T4" fmla="*/ 11 w 11"/>
                <a:gd name="T5" fmla="*/ 3 h 7"/>
                <a:gd name="T6" fmla="*/ 9 w 11"/>
                <a:gd name="T7" fmla="*/ 7 h 7"/>
                <a:gd name="T8" fmla="*/ 0 w 11"/>
                <a:gd name="T9" fmla="*/ 4 h 7"/>
                <a:gd name="T10" fmla="*/ 0 w 11"/>
                <a:gd name="T1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0" y="4"/>
                  </a:moveTo>
                  <a:lnTo>
                    <a:pt x="1" y="0"/>
                  </a:lnTo>
                  <a:lnTo>
                    <a:pt x="11" y="3"/>
                  </a:lnTo>
                  <a:lnTo>
                    <a:pt x="9" y="7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867"/>
            <p:cNvSpPr>
              <a:spLocks noEditPoints="1"/>
            </p:cNvSpPr>
            <p:nvPr/>
          </p:nvSpPr>
          <p:spPr bwMode="auto">
            <a:xfrm>
              <a:off x="7335839" y="5665788"/>
              <a:ext cx="25400" cy="19050"/>
            </a:xfrm>
            <a:custGeom>
              <a:avLst/>
              <a:gdLst>
                <a:gd name="T0" fmla="*/ 2 w 16"/>
                <a:gd name="T1" fmla="*/ 8 h 12"/>
                <a:gd name="T2" fmla="*/ 3 w 16"/>
                <a:gd name="T3" fmla="*/ 6 h 12"/>
                <a:gd name="T4" fmla="*/ 5 w 16"/>
                <a:gd name="T5" fmla="*/ 7 h 12"/>
                <a:gd name="T6" fmla="*/ 3 w 16"/>
                <a:gd name="T7" fmla="*/ 6 h 12"/>
                <a:gd name="T8" fmla="*/ 2 w 16"/>
                <a:gd name="T9" fmla="*/ 8 h 12"/>
                <a:gd name="T10" fmla="*/ 0 w 16"/>
                <a:gd name="T11" fmla="*/ 7 h 12"/>
                <a:gd name="T12" fmla="*/ 3 w 16"/>
                <a:gd name="T13" fmla="*/ 0 h 12"/>
                <a:gd name="T14" fmla="*/ 16 w 16"/>
                <a:gd name="T15" fmla="*/ 3 h 12"/>
                <a:gd name="T16" fmla="*/ 14 w 16"/>
                <a:gd name="T17" fmla="*/ 12 h 12"/>
                <a:gd name="T18" fmla="*/ 2 w 16"/>
                <a:gd name="T19" fmla="*/ 8 h 12"/>
                <a:gd name="T20" fmla="*/ 2 w 16"/>
                <a:gd name="T21" fmla="*/ 8 h 12"/>
                <a:gd name="T22" fmla="*/ 11 w 16"/>
                <a:gd name="T23" fmla="*/ 6 h 12"/>
                <a:gd name="T24" fmla="*/ 5 w 16"/>
                <a:gd name="T25" fmla="*/ 5 h 12"/>
                <a:gd name="T26" fmla="*/ 5 w 16"/>
                <a:gd name="T27" fmla="*/ 5 h 12"/>
                <a:gd name="T28" fmla="*/ 11 w 16"/>
                <a:gd name="T29" fmla="*/ 6 h 12"/>
                <a:gd name="T30" fmla="*/ 11 w 16"/>
                <a:gd name="T3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12">
                  <a:moveTo>
                    <a:pt x="2" y="8"/>
                  </a:moveTo>
                  <a:lnTo>
                    <a:pt x="3" y="6"/>
                  </a:lnTo>
                  <a:lnTo>
                    <a:pt x="5" y="7"/>
                  </a:lnTo>
                  <a:lnTo>
                    <a:pt x="3" y="6"/>
                  </a:lnTo>
                  <a:lnTo>
                    <a:pt x="2" y="8"/>
                  </a:lnTo>
                  <a:lnTo>
                    <a:pt x="0" y="7"/>
                  </a:lnTo>
                  <a:lnTo>
                    <a:pt x="3" y="0"/>
                  </a:lnTo>
                  <a:lnTo>
                    <a:pt x="16" y="3"/>
                  </a:lnTo>
                  <a:lnTo>
                    <a:pt x="14" y="12"/>
                  </a:lnTo>
                  <a:lnTo>
                    <a:pt x="2" y="8"/>
                  </a:lnTo>
                  <a:lnTo>
                    <a:pt x="2" y="8"/>
                  </a:lnTo>
                  <a:close/>
                  <a:moveTo>
                    <a:pt x="11" y="6"/>
                  </a:moveTo>
                  <a:lnTo>
                    <a:pt x="5" y="5"/>
                  </a:lnTo>
                  <a:lnTo>
                    <a:pt x="5" y="5"/>
                  </a:lnTo>
                  <a:lnTo>
                    <a:pt x="11" y="6"/>
                  </a:lnTo>
                  <a:lnTo>
                    <a:pt x="11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868"/>
            <p:cNvSpPr/>
            <p:nvPr/>
          </p:nvSpPr>
          <p:spPr bwMode="auto">
            <a:xfrm>
              <a:off x="7337427" y="5875338"/>
              <a:ext cx="119063" cy="187325"/>
            </a:xfrm>
            <a:custGeom>
              <a:avLst/>
              <a:gdLst>
                <a:gd name="T0" fmla="*/ 7 w 68"/>
                <a:gd name="T1" fmla="*/ 103 h 107"/>
                <a:gd name="T2" fmla="*/ 21 w 68"/>
                <a:gd name="T3" fmla="*/ 103 h 107"/>
                <a:gd name="T4" fmla="*/ 0 w 68"/>
                <a:gd name="T5" fmla="*/ 13 h 107"/>
                <a:gd name="T6" fmla="*/ 0 w 68"/>
                <a:gd name="T7" fmla="*/ 13 h 107"/>
                <a:gd name="T8" fmla="*/ 1 w 68"/>
                <a:gd name="T9" fmla="*/ 10 h 107"/>
                <a:gd name="T10" fmla="*/ 1 w 68"/>
                <a:gd name="T11" fmla="*/ 10 h 107"/>
                <a:gd name="T12" fmla="*/ 7 w 68"/>
                <a:gd name="T13" fmla="*/ 2 h 107"/>
                <a:gd name="T14" fmla="*/ 7 w 68"/>
                <a:gd name="T15" fmla="*/ 2 h 107"/>
                <a:gd name="T16" fmla="*/ 20 w 68"/>
                <a:gd name="T17" fmla="*/ 0 h 107"/>
                <a:gd name="T18" fmla="*/ 20 w 68"/>
                <a:gd name="T19" fmla="*/ 0 h 107"/>
                <a:gd name="T20" fmla="*/ 68 w 68"/>
                <a:gd name="T21" fmla="*/ 9 h 107"/>
                <a:gd name="T22" fmla="*/ 68 w 68"/>
                <a:gd name="T23" fmla="*/ 9 h 107"/>
                <a:gd name="T24" fmla="*/ 68 w 68"/>
                <a:gd name="T25" fmla="*/ 9 h 107"/>
                <a:gd name="T26" fmla="*/ 67 w 68"/>
                <a:gd name="T27" fmla="*/ 12 h 107"/>
                <a:gd name="T28" fmla="*/ 50 w 68"/>
                <a:gd name="T29" fmla="*/ 8 h 107"/>
                <a:gd name="T30" fmla="*/ 50 w 68"/>
                <a:gd name="T31" fmla="*/ 8 h 107"/>
                <a:gd name="T32" fmla="*/ 20 w 68"/>
                <a:gd name="T33" fmla="*/ 4 h 107"/>
                <a:gd name="T34" fmla="*/ 20 w 68"/>
                <a:gd name="T35" fmla="*/ 4 h 107"/>
                <a:gd name="T36" fmla="*/ 9 w 68"/>
                <a:gd name="T37" fmla="*/ 6 h 107"/>
                <a:gd name="T38" fmla="*/ 9 w 68"/>
                <a:gd name="T39" fmla="*/ 6 h 107"/>
                <a:gd name="T40" fmla="*/ 5 w 68"/>
                <a:gd name="T41" fmla="*/ 11 h 107"/>
                <a:gd name="T42" fmla="*/ 5 w 68"/>
                <a:gd name="T43" fmla="*/ 11 h 107"/>
                <a:gd name="T44" fmla="*/ 4 w 68"/>
                <a:gd name="T45" fmla="*/ 13 h 107"/>
                <a:gd name="T46" fmla="*/ 4 w 68"/>
                <a:gd name="T47" fmla="*/ 13 h 107"/>
                <a:gd name="T48" fmla="*/ 15 w 68"/>
                <a:gd name="T49" fmla="*/ 67 h 107"/>
                <a:gd name="T50" fmla="*/ 15 w 68"/>
                <a:gd name="T51" fmla="*/ 67 h 107"/>
                <a:gd name="T52" fmla="*/ 26 w 68"/>
                <a:gd name="T53" fmla="*/ 104 h 107"/>
                <a:gd name="T54" fmla="*/ 26 w 68"/>
                <a:gd name="T55" fmla="*/ 104 h 107"/>
                <a:gd name="T56" fmla="*/ 27 w 68"/>
                <a:gd name="T57" fmla="*/ 107 h 107"/>
                <a:gd name="T58" fmla="*/ 7 w 68"/>
                <a:gd name="T59" fmla="*/ 107 h 107"/>
                <a:gd name="T60" fmla="*/ 7 w 68"/>
                <a:gd name="T61" fmla="*/ 10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8" h="107">
                  <a:moveTo>
                    <a:pt x="7" y="103"/>
                  </a:moveTo>
                  <a:cubicBezTo>
                    <a:pt x="21" y="103"/>
                    <a:pt x="21" y="103"/>
                    <a:pt x="21" y="103"/>
                  </a:cubicBezTo>
                  <a:cubicBezTo>
                    <a:pt x="18" y="90"/>
                    <a:pt x="1" y="34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6"/>
                    <a:pt x="4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1" y="0"/>
                    <a:pt x="15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0" y="0"/>
                    <a:pt x="68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0" y="10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41" y="6"/>
                    <a:pt x="3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6" y="4"/>
                    <a:pt x="12" y="4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6" y="7"/>
                    <a:pt x="5" y="8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1"/>
                    <a:pt x="4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24"/>
                    <a:pt x="10" y="4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21" y="87"/>
                    <a:pt x="26" y="104"/>
                    <a:pt x="26" y="104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7" y="107"/>
                    <a:pt x="27" y="107"/>
                    <a:pt x="27" y="107"/>
                  </a:cubicBezTo>
                  <a:cubicBezTo>
                    <a:pt x="7" y="107"/>
                    <a:pt x="7" y="107"/>
                    <a:pt x="7" y="107"/>
                  </a:cubicBezTo>
                  <a:cubicBezTo>
                    <a:pt x="7" y="103"/>
                    <a:pt x="7" y="103"/>
                    <a:pt x="7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869"/>
            <p:cNvSpPr>
              <a:spLocks noEditPoints="1"/>
            </p:cNvSpPr>
            <p:nvPr/>
          </p:nvSpPr>
          <p:spPr bwMode="auto">
            <a:xfrm>
              <a:off x="7334252" y="5872163"/>
              <a:ext cx="125413" cy="193675"/>
            </a:xfrm>
            <a:custGeom>
              <a:avLst/>
              <a:gdLst>
                <a:gd name="T0" fmla="*/ 7 w 72"/>
                <a:gd name="T1" fmla="*/ 105 h 111"/>
                <a:gd name="T2" fmla="*/ 21 w 72"/>
                <a:gd name="T3" fmla="*/ 103 h 111"/>
                <a:gd name="T4" fmla="*/ 0 w 72"/>
                <a:gd name="T5" fmla="*/ 15 h 111"/>
                <a:gd name="T6" fmla="*/ 1 w 72"/>
                <a:gd name="T7" fmla="*/ 12 h 111"/>
                <a:gd name="T8" fmla="*/ 8 w 72"/>
                <a:gd name="T9" fmla="*/ 2 h 111"/>
                <a:gd name="T10" fmla="*/ 22 w 72"/>
                <a:gd name="T11" fmla="*/ 0 h 111"/>
                <a:gd name="T12" fmla="*/ 70 w 72"/>
                <a:gd name="T13" fmla="*/ 9 h 111"/>
                <a:gd name="T14" fmla="*/ 71 w 72"/>
                <a:gd name="T15" fmla="*/ 9 h 111"/>
                <a:gd name="T16" fmla="*/ 72 w 72"/>
                <a:gd name="T17" fmla="*/ 10 h 111"/>
                <a:gd name="T18" fmla="*/ 69 w 72"/>
                <a:gd name="T19" fmla="*/ 16 h 111"/>
                <a:gd name="T20" fmla="*/ 69 w 72"/>
                <a:gd name="T21" fmla="*/ 16 h 111"/>
                <a:gd name="T22" fmla="*/ 68 w 72"/>
                <a:gd name="T23" fmla="*/ 16 h 111"/>
                <a:gd name="T24" fmla="*/ 68 w 72"/>
                <a:gd name="T25" fmla="*/ 16 h 111"/>
                <a:gd name="T26" fmla="*/ 68 w 72"/>
                <a:gd name="T27" fmla="*/ 16 h 111"/>
                <a:gd name="T28" fmla="*/ 68 w 72"/>
                <a:gd name="T29" fmla="*/ 16 h 111"/>
                <a:gd name="T30" fmla="*/ 67 w 72"/>
                <a:gd name="T31" fmla="*/ 16 h 111"/>
                <a:gd name="T32" fmla="*/ 64 w 72"/>
                <a:gd name="T33" fmla="*/ 15 h 111"/>
                <a:gd name="T34" fmla="*/ 52 w 72"/>
                <a:gd name="T35" fmla="*/ 12 h 111"/>
                <a:gd name="T36" fmla="*/ 23 w 72"/>
                <a:gd name="T37" fmla="*/ 8 h 111"/>
                <a:gd name="T38" fmla="*/ 22 w 72"/>
                <a:gd name="T39" fmla="*/ 8 h 111"/>
                <a:gd name="T40" fmla="*/ 12 w 72"/>
                <a:gd name="T41" fmla="*/ 9 h 111"/>
                <a:gd name="T42" fmla="*/ 9 w 72"/>
                <a:gd name="T43" fmla="*/ 13 h 111"/>
                <a:gd name="T44" fmla="*/ 8 w 72"/>
                <a:gd name="T45" fmla="*/ 15 h 111"/>
                <a:gd name="T46" fmla="*/ 8 w 72"/>
                <a:gd name="T47" fmla="*/ 15 h 111"/>
                <a:gd name="T48" fmla="*/ 19 w 72"/>
                <a:gd name="T49" fmla="*/ 69 h 111"/>
                <a:gd name="T50" fmla="*/ 30 w 72"/>
                <a:gd name="T51" fmla="*/ 106 h 111"/>
                <a:gd name="T52" fmla="*/ 30 w 72"/>
                <a:gd name="T53" fmla="*/ 106 h 111"/>
                <a:gd name="T54" fmla="*/ 7 w 72"/>
                <a:gd name="T55" fmla="*/ 111 h 111"/>
                <a:gd name="T56" fmla="*/ 23 w 72"/>
                <a:gd name="T57" fmla="*/ 96 h 111"/>
                <a:gd name="T58" fmla="*/ 17 w 72"/>
                <a:gd name="T59" fmla="*/ 76 h 111"/>
                <a:gd name="T60" fmla="*/ 4 w 72"/>
                <a:gd name="T61" fmla="*/ 15 h 111"/>
                <a:gd name="T62" fmla="*/ 4 w 72"/>
                <a:gd name="T63" fmla="*/ 15 h 111"/>
                <a:gd name="T64" fmla="*/ 4 w 72"/>
                <a:gd name="T65" fmla="*/ 14 h 111"/>
                <a:gd name="T66" fmla="*/ 4 w 72"/>
                <a:gd name="T67" fmla="*/ 14 h 111"/>
                <a:gd name="T68" fmla="*/ 4 w 72"/>
                <a:gd name="T69" fmla="*/ 14 h 111"/>
                <a:gd name="T70" fmla="*/ 53 w 72"/>
                <a:gd name="T71" fmla="*/ 8 h 111"/>
                <a:gd name="T72" fmla="*/ 67 w 72"/>
                <a:gd name="T73" fmla="*/ 12 h 111"/>
                <a:gd name="T74" fmla="*/ 65 w 72"/>
                <a:gd name="T75" fmla="*/ 11 h 111"/>
                <a:gd name="T76" fmla="*/ 53 w 72"/>
                <a:gd name="T77" fmla="*/ 8 h 111"/>
                <a:gd name="T78" fmla="*/ 41 w 72"/>
                <a:gd name="T79" fmla="*/ 6 h 111"/>
                <a:gd name="T80" fmla="*/ 53 w 72"/>
                <a:gd name="T81" fmla="*/ 8 h 111"/>
                <a:gd name="T82" fmla="*/ 6 w 72"/>
                <a:gd name="T83" fmla="*/ 8 h 111"/>
                <a:gd name="T84" fmla="*/ 6 w 72"/>
                <a:gd name="T85" fmla="*/ 8 h 111"/>
                <a:gd name="T86" fmla="*/ 8 w 72"/>
                <a:gd name="T87" fmla="*/ 7 h 111"/>
                <a:gd name="T88" fmla="*/ 6 w 72"/>
                <a:gd name="T89" fmla="*/ 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2" h="111">
                  <a:moveTo>
                    <a:pt x="7" y="109"/>
                  </a:moveTo>
                  <a:cubicBezTo>
                    <a:pt x="7" y="105"/>
                    <a:pt x="7" y="105"/>
                    <a:pt x="7" y="105"/>
                  </a:cubicBezTo>
                  <a:cubicBezTo>
                    <a:pt x="7" y="103"/>
                    <a:pt x="7" y="103"/>
                    <a:pt x="7" y="103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6" y="86"/>
                    <a:pt x="1" y="3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7"/>
                    <a:pt x="4" y="4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2" y="0"/>
                    <a:pt x="17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41" y="0"/>
                    <a:pt x="67" y="8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6" y="16"/>
                    <a:pt x="65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1" y="14"/>
                    <a:pt x="57" y="13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3" y="10"/>
                    <a:pt x="32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18" y="8"/>
                    <a:pt x="14" y="8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11"/>
                    <a:pt x="9" y="11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4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26"/>
                    <a:pt x="14" y="4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24" y="87"/>
                    <a:pt x="29" y="104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2" y="111"/>
                    <a:pt x="32" y="111"/>
                    <a:pt x="32" y="111"/>
                  </a:cubicBezTo>
                  <a:cubicBezTo>
                    <a:pt x="7" y="111"/>
                    <a:pt x="7" y="111"/>
                    <a:pt x="7" y="111"/>
                  </a:cubicBezTo>
                  <a:cubicBezTo>
                    <a:pt x="7" y="109"/>
                    <a:pt x="7" y="109"/>
                    <a:pt x="7" y="109"/>
                  </a:cubicBezTo>
                  <a:close/>
                  <a:moveTo>
                    <a:pt x="23" y="96"/>
                  </a:moveTo>
                  <a:cubicBezTo>
                    <a:pt x="21" y="90"/>
                    <a:pt x="19" y="84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9" y="84"/>
                    <a:pt x="21" y="90"/>
                    <a:pt x="23" y="96"/>
                  </a:cubicBezTo>
                  <a:close/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5"/>
                    <a:pt x="4" y="15"/>
                  </a:cubicBezTo>
                  <a:close/>
                  <a:moveTo>
                    <a:pt x="4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  <a:moveTo>
                    <a:pt x="53" y="8"/>
                  </a:moveTo>
                  <a:cubicBezTo>
                    <a:pt x="59" y="10"/>
                    <a:pt x="65" y="11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6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0"/>
                    <a:pt x="58" y="9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9" y="7"/>
                    <a:pt x="45" y="7"/>
                    <a:pt x="41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5" y="7"/>
                    <a:pt x="49" y="7"/>
                    <a:pt x="53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7" y="8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8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870"/>
            <p:cNvSpPr>
              <a:spLocks noEditPoints="1"/>
            </p:cNvSpPr>
            <p:nvPr/>
          </p:nvSpPr>
          <p:spPr bwMode="auto">
            <a:xfrm>
              <a:off x="7496177" y="5892801"/>
              <a:ext cx="176213" cy="133350"/>
            </a:xfrm>
            <a:custGeom>
              <a:avLst/>
              <a:gdLst>
                <a:gd name="T0" fmla="*/ 30 w 101"/>
                <a:gd name="T1" fmla="*/ 72 h 76"/>
                <a:gd name="T2" fmla="*/ 25 w 101"/>
                <a:gd name="T3" fmla="*/ 64 h 76"/>
                <a:gd name="T4" fmla="*/ 25 w 101"/>
                <a:gd name="T5" fmla="*/ 64 h 76"/>
                <a:gd name="T6" fmla="*/ 13 w 101"/>
                <a:gd name="T7" fmla="*/ 38 h 76"/>
                <a:gd name="T8" fmla="*/ 13 w 101"/>
                <a:gd name="T9" fmla="*/ 38 h 76"/>
                <a:gd name="T10" fmla="*/ 0 w 101"/>
                <a:gd name="T11" fmla="*/ 1 h 76"/>
                <a:gd name="T12" fmla="*/ 0 w 101"/>
                <a:gd name="T13" fmla="*/ 1 h 76"/>
                <a:gd name="T14" fmla="*/ 4 w 101"/>
                <a:gd name="T15" fmla="*/ 0 h 76"/>
                <a:gd name="T16" fmla="*/ 16 w 101"/>
                <a:gd name="T17" fmla="*/ 33 h 76"/>
                <a:gd name="T18" fmla="*/ 16 w 101"/>
                <a:gd name="T19" fmla="*/ 33 h 76"/>
                <a:gd name="T20" fmla="*/ 35 w 101"/>
                <a:gd name="T21" fmla="*/ 72 h 76"/>
                <a:gd name="T22" fmla="*/ 35 w 101"/>
                <a:gd name="T23" fmla="*/ 72 h 76"/>
                <a:gd name="T24" fmla="*/ 36 w 101"/>
                <a:gd name="T25" fmla="*/ 72 h 76"/>
                <a:gd name="T26" fmla="*/ 36 w 101"/>
                <a:gd name="T27" fmla="*/ 72 h 76"/>
                <a:gd name="T28" fmla="*/ 59 w 101"/>
                <a:gd name="T29" fmla="*/ 52 h 76"/>
                <a:gd name="T30" fmla="*/ 59 w 101"/>
                <a:gd name="T31" fmla="*/ 52 h 76"/>
                <a:gd name="T32" fmla="*/ 76 w 101"/>
                <a:gd name="T33" fmla="*/ 36 h 76"/>
                <a:gd name="T34" fmla="*/ 76 w 101"/>
                <a:gd name="T35" fmla="*/ 36 h 76"/>
                <a:gd name="T36" fmla="*/ 78 w 101"/>
                <a:gd name="T37" fmla="*/ 34 h 76"/>
                <a:gd name="T38" fmla="*/ 101 w 101"/>
                <a:gd name="T39" fmla="*/ 63 h 76"/>
                <a:gd name="T40" fmla="*/ 98 w 101"/>
                <a:gd name="T41" fmla="*/ 66 h 76"/>
                <a:gd name="T42" fmla="*/ 77 w 101"/>
                <a:gd name="T43" fmla="*/ 40 h 76"/>
                <a:gd name="T44" fmla="*/ 38 w 101"/>
                <a:gd name="T45" fmla="*/ 76 h 76"/>
                <a:gd name="T46" fmla="*/ 38 w 101"/>
                <a:gd name="T47" fmla="*/ 76 h 76"/>
                <a:gd name="T48" fmla="*/ 36 w 101"/>
                <a:gd name="T49" fmla="*/ 76 h 76"/>
                <a:gd name="T50" fmla="*/ 36 w 101"/>
                <a:gd name="T51" fmla="*/ 76 h 76"/>
                <a:gd name="T52" fmla="*/ 30 w 101"/>
                <a:gd name="T53" fmla="*/ 72 h 76"/>
                <a:gd name="T54" fmla="*/ 0 w 101"/>
                <a:gd name="T55" fmla="*/ 1 h 76"/>
                <a:gd name="T56" fmla="*/ 0 w 101"/>
                <a:gd name="T57" fmla="*/ 1 h 76"/>
                <a:gd name="T58" fmla="*/ 0 w 101"/>
                <a:gd name="T59" fmla="*/ 1 h 76"/>
                <a:gd name="T60" fmla="*/ 0 w 101"/>
                <a:gd name="T61" fmla="*/ 1 h 76"/>
                <a:gd name="T62" fmla="*/ 0 w 101"/>
                <a:gd name="T63" fmla="*/ 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1" h="76">
                  <a:moveTo>
                    <a:pt x="30" y="72"/>
                  </a:moveTo>
                  <a:cubicBezTo>
                    <a:pt x="29" y="70"/>
                    <a:pt x="27" y="67"/>
                    <a:pt x="25" y="64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21" y="57"/>
                    <a:pt x="17" y="47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6" y="20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9" y="16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50"/>
                    <a:pt x="31" y="69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0" y="69"/>
                    <a:pt x="50" y="60"/>
                    <a:pt x="59" y="52"/>
                  </a:cubicBezTo>
                  <a:cubicBezTo>
                    <a:pt x="59" y="52"/>
                    <a:pt x="59" y="52"/>
                    <a:pt x="59" y="52"/>
                  </a:cubicBezTo>
                  <a:cubicBezTo>
                    <a:pt x="68" y="44"/>
                    <a:pt x="76" y="36"/>
                    <a:pt x="76" y="36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98" y="66"/>
                    <a:pt x="98" y="66"/>
                    <a:pt x="98" y="66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1" y="46"/>
                    <a:pt x="46" y="70"/>
                    <a:pt x="38" y="76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37" y="76"/>
                    <a:pt x="37" y="76"/>
                    <a:pt x="36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3" y="76"/>
                    <a:pt x="32" y="74"/>
                    <a:pt x="30" y="72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871"/>
            <p:cNvSpPr>
              <a:spLocks noEditPoints="1"/>
            </p:cNvSpPr>
            <p:nvPr/>
          </p:nvSpPr>
          <p:spPr bwMode="auto">
            <a:xfrm>
              <a:off x="7491414" y="5888038"/>
              <a:ext cx="185738" cy="141288"/>
            </a:xfrm>
            <a:custGeom>
              <a:avLst/>
              <a:gdLst>
                <a:gd name="T0" fmla="*/ 32 w 107"/>
                <a:gd name="T1" fmla="*/ 76 h 81"/>
                <a:gd name="T2" fmla="*/ 33 w 107"/>
                <a:gd name="T3" fmla="*/ 75 h 81"/>
                <a:gd name="T4" fmla="*/ 32 w 107"/>
                <a:gd name="T5" fmla="*/ 76 h 81"/>
                <a:gd name="T6" fmla="*/ 26 w 107"/>
                <a:gd name="T7" fmla="*/ 67 h 81"/>
                <a:gd name="T8" fmla="*/ 26 w 107"/>
                <a:gd name="T9" fmla="*/ 67 h 81"/>
                <a:gd name="T10" fmla="*/ 15 w 107"/>
                <a:gd name="T11" fmla="*/ 42 h 81"/>
                <a:gd name="T12" fmla="*/ 15 w 107"/>
                <a:gd name="T13" fmla="*/ 42 h 81"/>
                <a:gd name="T14" fmla="*/ 1 w 107"/>
                <a:gd name="T15" fmla="*/ 5 h 81"/>
                <a:gd name="T16" fmla="*/ 1 w 107"/>
                <a:gd name="T17" fmla="*/ 5 h 81"/>
                <a:gd name="T18" fmla="*/ 0 w 107"/>
                <a:gd name="T19" fmla="*/ 3 h 81"/>
                <a:gd name="T20" fmla="*/ 8 w 107"/>
                <a:gd name="T21" fmla="*/ 0 h 81"/>
                <a:gd name="T22" fmla="*/ 8 w 107"/>
                <a:gd name="T23" fmla="*/ 2 h 81"/>
                <a:gd name="T24" fmla="*/ 21 w 107"/>
                <a:gd name="T25" fmla="*/ 35 h 81"/>
                <a:gd name="T26" fmla="*/ 21 w 107"/>
                <a:gd name="T27" fmla="*/ 35 h 81"/>
                <a:gd name="T28" fmla="*/ 31 w 107"/>
                <a:gd name="T29" fmla="*/ 60 h 81"/>
                <a:gd name="T30" fmla="*/ 31 w 107"/>
                <a:gd name="T31" fmla="*/ 60 h 81"/>
                <a:gd name="T32" fmla="*/ 39 w 107"/>
                <a:gd name="T33" fmla="*/ 73 h 81"/>
                <a:gd name="T34" fmla="*/ 39 w 107"/>
                <a:gd name="T35" fmla="*/ 73 h 81"/>
                <a:gd name="T36" fmla="*/ 61 w 107"/>
                <a:gd name="T37" fmla="*/ 54 h 81"/>
                <a:gd name="T38" fmla="*/ 61 w 107"/>
                <a:gd name="T39" fmla="*/ 54 h 81"/>
                <a:gd name="T40" fmla="*/ 77 w 107"/>
                <a:gd name="T41" fmla="*/ 38 h 81"/>
                <a:gd name="T42" fmla="*/ 77 w 107"/>
                <a:gd name="T43" fmla="*/ 38 h 81"/>
                <a:gd name="T44" fmla="*/ 77 w 107"/>
                <a:gd name="T45" fmla="*/ 38 h 81"/>
                <a:gd name="T46" fmla="*/ 81 w 107"/>
                <a:gd name="T47" fmla="*/ 34 h 81"/>
                <a:gd name="T48" fmla="*/ 107 w 107"/>
                <a:gd name="T49" fmla="*/ 66 h 81"/>
                <a:gd name="T50" fmla="*/ 101 w 107"/>
                <a:gd name="T51" fmla="*/ 71 h 81"/>
                <a:gd name="T52" fmla="*/ 80 w 107"/>
                <a:gd name="T53" fmla="*/ 46 h 81"/>
                <a:gd name="T54" fmla="*/ 42 w 107"/>
                <a:gd name="T55" fmla="*/ 80 h 81"/>
                <a:gd name="T56" fmla="*/ 42 w 107"/>
                <a:gd name="T57" fmla="*/ 80 h 81"/>
                <a:gd name="T58" fmla="*/ 39 w 107"/>
                <a:gd name="T59" fmla="*/ 81 h 81"/>
                <a:gd name="T60" fmla="*/ 39 w 107"/>
                <a:gd name="T61" fmla="*/ 81 h 81"/>
                <a:gd name="T62" fmla="*/ 32 w 107"/>
                <a:gd name="T63" fmla="*/ 76 h 81"/>
                <a:gd name="T64" fmla="*/ 38 w 107"/>
                <a:gd name="T65" fmla="*/ 77 h 81"/>
                <a:gd name="T66" fmla="*/ 37 w 107"/>
                <a:gd name="T67" fmla="*/ 76 h 81"/>
                <a:gd name="T68" fmla="*/ 37 w 107"/>
                <a:gd name="T69" fmla="*/ 76 h 81"/>
                <a:gd name="T70" fmla="*/ 36 w 107"/>
                <a:gd name="T71" fmla="*/ 76 h 81"/>
                <a:gd name="T72" fmla="*/ 36 w 107"/>
                <a:gd name="T73" fmla="*/ 76 h 81"/>
                <a:gd name="T74" fmla="*/ 38 w 107"/>
                <a:gd name="T75" fmla="*/ 77 h 81"/>
                <a:gd name="T76" fmla="*/ 30 w 107"/>
                <a:gd name="T77" fmla="*/ 66 h 81"/>
                <a:gd name="T78" fmla="*/ 32 w 107"/>
                <a:gd name="T79" fmla="*/ 69 h 81"/>
                <a:gd name="T80" fmla="*/ 32 w 107"/>
                <a:gd name="T81" fmla="*/ 69 h 81"/>
                <a:gd name="T82" fmla="*/ 28 w 107"/>
                <a:gd name="T83" fmla="*/ 61 h 81"/>
                <a:gd name="T84" fmla="*/ 28 w 107"/>
                <a:gd name="T85" fmla="*/ 61 h 81"/>
                <a:gd name="T86" fmla="*/ 25 w 107"/>
                <a:gd name="T87" fmla="*/ 56 h 81"/>
                <a:gd name="T88" fmla="*/ 25 w 107"/>
                <a:gd name="T89" fmla="*/ 56 h 81"/>
                <a:gd name="T90" fmla="*/ 30 w 107"/>
                <a:gd name="T91" fmla="*/ 66 h 81"/>
                <a:gd name="T92" fmla="*/ 99 w 107"/>
                <a:gd name="T93" fmla="*/ 63 h 81"/>
                <a:gd name="T94" fmla="*/ 80 w 107"/>
                <a:gd name="T95" fmla="*/ 40 h 81"/>
                <a:gd name="T96" fmla="*/ 80 w 107"/>
                <a:gd name="T97" fmla="*/ 40 h 81"/>
                <a:gd name="T98" fmla="*/ 99 w 107"/>
                <a:gd name="T99" fmla="*/ 63 h 81"/>
                <a:gd name="T100" fmla="*/ 57 w 107"/>
                <a:gd name="T101" fmla="*/ 63 h 81"/>
                <a:gd name="T102" fmla="*/ 57 w 107"/>
                <a:gd name="T103" fmla="*/ 62 h 81"/>
                <a:gd name="T104" fmla="*/ 57 w 107"/>
                <a:gd name="T105" fmla="*/ 62 h 81"/>
                <a:gd name="T106" fmla="*/ 57 w 107"/>
                <a:gd name="T107" fmla="*/ 63 h 81"/>
                <a:gd name="T108" fmla="*/ 57 w 107"/>
                <a:gd name="T109" fmla="*/ 62 h 81"/>
                <a:gd name="T110" fmla="*/ 62 w 107"/>
                <a:gd name="T111" fmla="*/ 57 h 81"/>
                <a:gd name="T112" fmla="*/ 62 w 107"/>
                <a:gd name="T113" fmla="*/ 57 h 81"/>
                <a:gd name="T114" fmla="*/ 57 w 107"/>
                <a:gd name="T115" fmla="*/ 62 h 81"/>
                <a:gd name="T116" fmla="*/ 14 w 107"/>
                <a:gd name="T117" fmla="*/ 29 h 81"/>
                <a:gd name="T118" fmla="*/ 5 w 107"/>
                <a:gd name="T119" fmla="*/ 5 h 81"/>
                <a:gd name="T120" fmla="*/ 5 w 107"/>
                <a:gd name="T121" fmla="*/ 5 h 81"/>
                <a:gd name="T122" fmla="*/ 5 w 107"/>
                <a:gd name="T123" fmla="*/ 5 h 81"/>
                <a:gd name="T124" fmla="*/ 14 w 107"/>
                <a:gd name="T125" fmla="*/ 2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" h="81">
                  <a:moveTo>
                    <a:pt x="32" y="76"/>
                  </a:moveTo>
                  <a:cubicBezTo>
                    <a:pt x="33" y="75"/>
                    <a:pt x="33" y="75"/>
                    <a:pt x="33" y="75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0" y="74"/>
                    <a:pt x="28" y="71"/>
                    <a:pt x="26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2" y="60"/>
                    <a:pt x="18" y="51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7" y="23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14" y="18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4" y="44"/>
                    <a:pt x="28" y="53"/>
                    <a:pt x="31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4" y="66"/>
                    <a:pt x="37" y="71"/>
                    <a:pt x="39" y="73"/>
                  </a:cubicBezTo>
                  <a:cubicBezTo>
                    <a:pt x="39" y="73"/>
                    <a:pt x="39" y="73"/>
                    <a:pt x="39" y="73"/>
                  </a:cubicBezTo>
                  <a:cubicBezTo>
                    <a:pt x="43" y="69"/>
                    <a:pt x="52" y="61"/>
                    <a:pt x="61" y="54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69" y="46"/>
                    <a:pt x="76" y="39"/>
                    <a:pt x="77" y="38"/>
                  </a:cubicBezTo>
                  <a:cubicBezTo>
                    <a:pt x="77" y="38"/>
                    <a:pt x="77" y="38"/>
                    <a:pt x="77" y="38"/>
                  </a:cubicBezTo>
                  <a:cubicBezTo>
                    <a:pt x="77" y="38"/>
                    <a:pt x="77" y="38"/>
                    <a:pt x="77" y="38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2" y="54"/>
                    <a:pt x="50" y="75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1" y="81"/>
                    <a:pt x="40" y="81"/>
                    <a:pt x="39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35" y="81"/>
                    <a:pt x="33" y="78"/>
                    <a:pt x="32" y="76"/>
                  </a:cubicBezTo>
                  <a:close/>
                  <a:moveTo>
                    <a:pt x="38" y="77"/>
                  </a:moveTo>
                  <a:cubicBezTo>
                    <a:pt x="38" y="77"/>
                    <a:pt x="37" y="77"/>
                    <a:pt x="37" y="76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7" y="76"/>
                    <a:pt x="37" y="76"/>
                    <a:pt x="36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7" y="76"/>
                    <a:pt x="37" y="77"/>
                    <a:pt x="38" y="77"/>
                  </a:cubicBezTo>
                  <a:close/>
                  <a:moveTo>
                    <a:pt x="30" y="66"/>
                  </a:moveTo>
                  <a:cubicBezTo>
                    <a:pt x="30" y="67"/>
                    <a:pt x="31" y="68"/>
                    <a:pt x="32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0" y="67"/>
                    <a:pt x="29" y="65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7" y="60"/>
                    <a:pt x="26" y="58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6" y="59"/>
                    <a:pt x="28" y="63"/>
                    <a:pt x="30" y="66"/>
                  </a:cubicBezTo>
                  <a:close/>
                  <a:moveTo>
                    <a:pt x="99" y="63"/>
                  </a:move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99" y="63"/>
                    <a:pt x="99" y="63"/>
                    <a:pt x="99" y="63"/>
                  </a:cubicBezTo>
                  <a:close/>
                  <a:moveTo>
                    <a:pt x="57" y="63"/>
                  </a:moveTo>
                  <a:cubicBezTo>
                    <a:pt x="57" y="63"/>
                    <a:pt x="57" y="62"/>
                    <a:pt x="57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2"/>
                    <a:pt x="57" y="63"/>
                    <a:pt x="57" y="63"/>
                  </a:cubicBezTo>
                  <a:close/>
                  <a:moveTo>
                    <a:pt x="57" y="62"/>
                  </a:moveTo>
                  <a:cubicBezTo>
                    <a:pt x="59" y="61"/>
                    <a:pt x="61" y="59"/>
                    <a:pt x="62" y="57"/>
                  </a:cubicBezTo>
                  <a:cubicBezTo>
                    <a:pt x="62" y="57"/>
                    <a:pt x="62" y="57"/>
                    <a:pt x="62" y="57"/>
                  </a:cubicBezTo>
                  <a:cubicBezTo>
                    <a:pt x="61" y="59"/>
                    <a:pt x="59" y="61"/>
                    <a:pt x="57" y="62"/>
                  </a:cubicBezTo>
                  <a:close/>
                  <a:moveTo>
                    <a:pt x="14" y="29"/>
                  </a:moveTo>
                  <a:cubicBezTo>
                    <a:pt x="10" y="18"/>
                    <a:pt x="7" y="9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7" y="9"/>
                    <a:pt x="10" y="18"/>
                    <a:pt x="14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72" name="任意多边形 171"/>
          <p:cNvSpPr/>
          <p:nvPr/>
        </p:nvSpPr>
        <p:spPr>
          <a:xfrm>
            <a:off x="1497499" y="3903306"/>
            <a:ext cx="8505371" cy="638728"/>
          </a:xfrm>
          <a:custGeom>
            <a:avLst/>
            <a:gdLst>
              <a:gd name="connsiteX0" fmla="*/ 0 w 8505371"/>
              <a:gd name="connsiteY0" fmla="*/ 566124 h 638728"/>
              <a:gd name="connsiteX1" fmla="*/ 1436914 w 8505371"/>
              <a:gd name="connsiteY1" fmla="*/ 116181 h 638728"/>
              <a:gd name="connsiteX2" fmla="*/ 2931885 w 8505371"/>
              <a:gd name="connsiteY2" fmla="*/ 595153 h 638728"/>
              <a:gd name="connsiteX3" fmla="*/ 4601028 w 8505371"/>
              <a:gd name="connsiteY3" fmla="*/ 67 h 638728"/>
              <a:gd name="connsiteX4" fmla="*/ 6270171 w 8505371"/>
              <a:gd name="connsiteY4" fmla="*/ 638696 h 638728"/>
              <a:gd name="connsiteX5" fmla="*/ 7736114 w 8505371"/>
              <a:gd name="connsiteY5" fmla="*/ 29096 h 638728"/>
              <a:gd name="connsiteX6" fmla="*/ 8505371 w 8505371"/>
              <a:gd name="connsiteY6" fmla="*/ 217781 h 638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05371" h="638728">
                <a:moveTo>
                  <a:pt x="0" y="566124"/>
                </a:moveTo>
                <a:cubicBezTo>
                  <a:pt x="474133" y="338733"/>
                  <a:pt x="948267" y="111343"/>
                  <a:pt x="1436914" y="116181"/>
                </a:cubicBezTo>
                <a:cubicBezTo>
                  <a:pt x="1925561" y="121019"/>
                  <a:pt x="2404533" y="614505"/>
                  <a:pt x="2931885" y="595153"/>
                </a:cubicBezTo>
                <a:cubicBezTo>
                  <a:pt x="3459237" y="575801"/>
                  <a:pt x="4044647" y="-7190"/>
                  <a:pt x="4601028" y="67"/>
                </a:cubicBezTo>
                <a:cubicBezTo>
                  <a:pt x="5157409" y="7324"/>
                  <a:pt x="5747657" y="633858"/>
                  <a:pt x="6270171" y="638696"/>
                </a:cubicBezTo>
                <a:cubicBezTo>
                  <a:pt x="6792685" y="643534"/>
                  <a:pt x="7363581" y="99248"/>
                  <a:pt x="7736114" y="29096"/>
                </a:cubicBezTo>
                <a:cubicBezTo>
                  <a:pt x="8108647" y="-41056"/>
                  <a:pt x="8362647" y="271000"/>
                  <a:pt x="8505371" y="217781"/>
                </a:cubicBezTo>
              </a:path>
            </a:pathLst>
          </a:custGeom>
          <a:noFill/>
          <a:ln w="349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3" name="组合 172"/>
          <p:cNvGrpSpPr/>
          <p:nvPr/>
        </p:nvGrpSpPr>
        <p:grpSpPr>
          <a:xfrm>
            <a:off x="2404386" y="3711476"/>
            <a:ext cx="615743" cy="585108"/>
            <a:chOff x="2166261" y="3682901"/>
            <a:chExt cx="615743" cy="5851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4" name="椭圆 173"/>
            <p:cNvSpPr/>
            <p:nvPr/>
          </p:nvSpPr>
          <p:spPr>
            <a:xfrm>
              <a:off x="2166261" y="3682901"/>
              <a:ext cx="585108" cy="585108"/>
            </a:xfrm>
            <a:prstGeom prst="ellipse">
              <a:avLst/>
            </a:prstGeom>
            <a:solidFill>
              <a:srgbClr val="F8FAF6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文本框 174"/>
            <p:cNvSpPr txBox="1"/>
            <p:nvPr/>
          </p:nvSpPr>
          <p:spPr>
            <a:xfrm>
              <a:off x="2189986" y="3768247"/>
              <a:ext cx="5920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rgbClr val="2E2E2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charset="0"/>
                  <a:ea typeface="迷你简卡通" pitchFamily="65" charset="-122"/>
                  <a:cs typeface="Aharoni" panose="02010803020104030203" pitchFamily="2" charset="-79"/>
                </a:rPr>
                <a:t>01</a:t>
              </a:r>
              <a:endParaRPr lang="en-US" altLang="zh-CN" sz="2000" dirty="0" smtClean="0">
                <a:solidFill>
                  <a:srgbClr val="2E2E2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charset="0"/>
                <a:ea typeface="迷你简卡通" pitchFamily="65" charset="-122"/>
                <a:cs typeface="Aharoni" panose="02010803020104030203" pitchFamily="2" charset="-79"/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4029986" y="4170221"/>
            <a:ext cx="626185" cy="585108"/>
            <a:chOff x="3791861" y="4141646"/>
            <a:chExt cx="626185" cy="5851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7" name="椭圆 176"/>
            <p:cNvSpPr/>
            <p:nvPr/>
          </p:nvSpPr>
          <p:spPr>
            <a:xfrm>
              <a:off x="3791861" y="4141646"/>
              <a:ext cx="585108" cy="585108"/>
            </a:xfrm>
            <a:prstGeom prst="ellipse">
              <a:avLst/>
            </a:prstGeom>
            <a:solidFill>
              <a:srgbClr val="F8FAF6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3826028" y="4236568"/>
              <a:ext cx="5920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rgbClr val="2E2E2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charset="0"/>
                  <a:ea typeface="迷你简卡通" pitchFamily="65" charset="-122"/>
                  <a:cs typeface="Aharoni" panose="02010803020104030203" pitchFamily="2" charset="-79"/>
                </a:rPr>
                <a:t>02</a:t>
              </a:r>
              <a:endParaRPr lang="zh-CN" altLang="en-US" sz="2000" dirty="0">
                <a:solidFill>
                  <a:srgbClr val="2E2E2E"/>
                </a:solidFill>
                <a:latin typeface="Arial Black" panose="020B0A04020102020204" charset="0"/>
                <a:ea typeface="迷你简卡通" pitchFamily="65" charset="-122"/>
                <a:cs typeface="Aharoni" panose="02010803020104030203" pitchFamily="2" charset="-79"/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5675410" y="3598137"/>
            <a:ext cx="622653" cy="585108"/>
            <a:chOff x="5437285" y="3569562"/>
            <a:chExt cx="622653" cy="5851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0" name="椭圆 179"/>
            <p:cNvSpPr/>
            <p:nvPr/>
          </p:nvSpPr>
          <p:spPr>
            <a:xfrm>
              <a:off x="5437285" y="3569562"/>
              <a:ext cx="585108" cy="585108"/>
            </a:xfrm>
            <a:prstGeom prst="ellipse">
              <a:avLst/>
            </a:prstGeom>
            <a:solidFill>
              <a:srgbClr val="F2F3F7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5467920" y="3682901"/>
              <a:ext cx="5920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altLang="zh-CN" sz="2000" dirty="0" smtClean="0">
                  <a:solidFill>
                    <a:srgbClr val="2E2E2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charset="0"/>
                  <a:ea typeface="迷你简卡通" pitchFamily="65" charset="-122"/>
                  <a:cs typeface="Aharoni" panose="02010803020104030203" pitchFamily="2" charset="-79"/>
                </a:rPr>
                <a:t>0</a:t>
              </a:r>
              <a:r>
                <a:rPr lang="en-US" altLang="zh-CN" sz="2000" dirty="0" smtClean="0">
                  <a:solidFill>
                    <a:srgbClr val="2E2E2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charset="0"/>
                  <a:ea typeface="迷你简卡通" pitchFamily="65" charset="-122"/>
                  <a:cs typeface="Aharoni" panose="02010803020104030203" pitchFamily="2" charset="-79"/>
                </a:rPr>
                <a:t>3</a:t>
              </a:r>
              <a:endParaRPr lang="en-US" altLang="zh-CN" sz="2000" dirty="0" smtClean="0">
                <a:solidFill>
                  <a:srgbClr val="2E2E2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charset="0"/>
                <a:ea typeface="迷你简卡通" pitchFamily="65" charset="-122"/>
                <a:cs typeface="Aharoni" panose="02010803020104030203" pitchFamily="2" charset="-79"/>
              </a:endParaRPr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342285" y="4255307"/>
            <a:ext cx="633095" cy="585108"/>
            <a:chOff x="7227985" y="4192442"/>
            <a:chExt cx="633095" cy="5851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3" name="椭圆 182"/>
            <p:cNvSpPr/>
            <p:nvPr/>
          </p:nvSpPr>
          <p:spPr>
            <a:xfrm>
              <a:off x="7227985" y="4192442"/>
              <a:ext cx="585108" cy="585108"/>
            </a:xfrm>
            <a:prstGeom prst="ellipse">
              <a:avLst/>
            </a:prstGeom>
            <a:solidFill>
              <a:srgbClr val="F8FAF6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文本框 183"/>
            <p:cNvSpPr txBox="1"/>
            <p:nvPr/>
          </p:nvSpPr>
          <p:spPr>
            <a:xfrm>
              <a:off x="7269062" y="4291779"/>
              <a:ext cx="5920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rgbClr val="2E2E2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charset="0"/>
                  <a:ea typeface="迷你简卡通" pitchFamily="65" charset="-122"/>
                  <a:cs typeface="Aharoni" panose="02010803020104030203" pitchFamily="2" charset="-79"/>
                </a:rPr>
                <a:t>04</a:t>
              </a:r>
              <a:endParaRPr lang="en-US" altLang="zh-CN" sz="2000" dirty="0" smtClean="0">
                <a:solidFill>
                  <a:srgbClr val="2E2E2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charset="0"/>
                <a:ea typeface="迷你简卡通" pitchFamily="65" charset="-122"/>
                <a:cs typeface="Aharoni" panose="02010803020104030203" pitchFamily="2" charset="-79"/>
              </a:endParaRPr>
            </a:p>
          </p:txBody>
        </p:sp>
      </p:grpSp>
      <p:sp>
        <p:nvSpPr>
          <p:cNvPr id="185" name="矩形 184"/>
          <p:cNvSpPr>
            <a:spLocks noChangeArrowheads="1"/>
          </p:cNvSpPr>
          <p:nvPr/>
        </p:nvSpPr>
        <p:spPr bwMode="auto">
          <a:xfrm>
            <a:off x="1345657" y="3242802"/>
            <a:ext cx="2684043" cy="397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ctr">
              <a:buNone/>
            </a:pPr>
            <a:r>
              <a:rPr lang="zh-CN" sz="2000" b="1" dirty="0">
                <a:solidFill>
                  <a:srgbClr val="392F2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创作灵感</a:t>
            </a:r>
            <a:endParaRPr lang="zh-CN" sz="2000" b="1" dirty="0">
              <a:solidFill>
                <a:srgbClr val="392F2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86" name="矩形 185"/>
          <p:cNvSpPr>
            <a:spLocks noChangeArrowheads="1"/>
          </p:cNvSpPr>
          <p:nvPr/>
        </p:nvSpPr>
        <p:spPr bwMode="auto">
          <a:xfrm>
            <a:off x="2979781" y="4840126"/>
            <a:ext cx="2684043" cy="397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ctr">
              <a:buNone/>
            </a:pPr>
            <a:r>
              <a:rPr lang="zh-CN" sz="2000" b="1" dirty="0">
                <a:solidFill>
                  <a:srgbClr val="392F2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设计说明</a:t>
            </a:r>
            <a:endParaRPr lang="zh-CN" sz="2000" b="1" dirty="0">
              <a:solidFill>
                <a:srgbClr val="392F2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87" name="矩形 186"/>
          <p:cNvSpPr>
            <a:spLocks noChangeArrowheads="1"/>
          </p:cNvSpPr>
          <p:nvPr/>
        </p:nvSpPr>
        <p:spPr bwMode="auto">
          <a:xfrm>
            <a:off x="4614411" y="3140567"/>
            <a:ext cx="2684043" cy="397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ctr">
              <a:buNone/>
            </a:pPr>
            <a:r>
              <a:rPr lang="zh-CN" sz="2000" b="1" dirty="0">
                <a:solidFill>
                  <a:srgbClr val="392F2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线路连接</a:t>
            </a:r>
            <a:endParaRPr lang="zh-CN" sz="2000" b="1" dirty="0">
              <a:solidFill>
                <a:srgbClr val="392F2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88" name="矩形 187"/>
          <p:cNvSpPr>
            <a:spLocks noChangeArrowheads="1"/>
          </p:cNvSpPr>
          <p:nvPr/>
        </p:nvSpPr>
        <p:spPr bwMode="auto">
          <a:xfrm>
            <a:off x="6260251" y="4949346"/>
            <a:ext cx="2684043" cy="397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ctr">
              <a:buNone/>
            </a:pPr>
            <a:r>
              <a:rPr lang="zh-CN" sz="2000" b="1" dirty="0">
                <a:solidFill>
                  <a:srgbClr val="392F2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制作过程</a:t>
            </a:r>
            <a:endParaRPr lang="zh-CN" sz="2000" b="1" dirty="0">
              <a:solidFill>
                <a:srgbClr val="392F2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238" name="组合 237"/>
          <p:cNvGrpSpPr/>
          <p:nvPr/>
        </p:nvGrpSpPr>
        <p:grpSpPr>
          <a:xfrm>
            <a:off x="8920756" y="3526691"/>
            <a:ext cx="615743" cy="585108"/>
            <a:chOff x="2166261" y="3682901"/>
            <a:chExt cx="615743" cy="5851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39" name="椭圆 238"/>
            <p:cNvSpPr/>
            <p:nvPr/>
          </p:nvSpPr>
          <p:spPr>
            <a:xfrm>
              <a:off x="2166261" y="3682901"/>
              <a:ext cx="585108" cy="585108"/>
            </a:xfrm>
            <a:prstGeom prst="ellipse">
              <a:avLst/>
            </a:prstGeom>
            <a:solidFill>
              <a:srgbClr val="F8FAF6"/>
            </a:solidFill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2189986" y="3768247"/>
              <a:ext cx="5920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000" dirty="0" smtClean="0">
                  <a:solidFill>
                    <a:srgbClr val="2E2E2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charset="0"/>
                  <a:ea typeface="迷你简卡通" pitchFamily="65" charset="-122"/>
                  <a:cs typeface="Aharoni" panose="02010803020104030203" pitchFamily="2" charset="-79"/>
                </a:rPr>
                <a:t>05</a:t>
              </a:r>
              <a:endParaRPr lang="zh-CN" altLang="en-US" sz="2000" dirty="0">
                <a:solidFill>
                  <a:srgbClr val="2E2E2E"/>
                </a:solidFill>
                <a:latin typeface="Arial Black" panose="020B0A04020102020204" charset="0"/>
                <a:ea typeface="迷你简卡通" pitchFamily="65" charset="-122"/>
                <a:cs typeface="Aharoni" panose="02010803020104030203" pitchFamily="2" charset="-79"/>
              </a:endParaRPr>
            </a:p>
          </p:txBody>
        </p:sp>
      </p:grpSp>
      <p:sp>
        <p:nvSpPr>
          <p:cNvPr id="241" name="矩形 240"/>
          <p:cNvSpPr>
            <a:spLocks noChangeArrowheads="1"/>
          </p:cNvSpPr>
          <p:nvPr/>
        </p:nvSpPr>
        <p:spPr bwMode="auto">
          <a:xfrm>
            <a:off x="7749406" y="3054842"/>
            <a:ext cx="2684043" cy="397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ctr">
              <a:buNone/>
            </a:pPr>
            <a:r>
              <a:rPr lang="zh-CN" sz="2000" b="1" dirty="0">
                <a:solidFill>
                  <a:srgbClr val="392F2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效果展示</a:t>
            </a:r>
            <a:endParaRPr lang="zh-CN" sz="2000" b="1" dirty="0">
              <a:solidFill>
                <a:srgbClr val="392F2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0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0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ldLvl="0" animBg="1"/>
      <p:bldP spid="74" grpId="0"/>
      <p:bldP spid="172" grpId="0" bldLvl="0" animBg="1"/>
      <p:bldP spid="185" grpId="0"/>
      <p:bldP spid="186" grpId="0"/>
      <p:bldP spid="187" grpId="0"/>
      <p:bldP spid="188" grpId="0"/>
      <p:bldP spid="2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OnSea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2260"/>
            <a:ext cx="882650" cy="882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 descr="Brus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100" y="389890"/>
            <a:ext cx="807085" cy="897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2733675" y="485775"/>
            <a:ext cx="2867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创作灵感</a:t>
            </a:r>
            <a:endParaRPr lang="zh-CN" altLang="en-US" sz="4000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991100" y="852170"/>
            <a:ext cx="5372100" cy="9525"/>
          </a:xfrm>
          <a:prstGeom prst="line">
            <a:avLst/>
          </a:prstGeom>
          <a:ln w="28575" cmpd="sng">
            <a:solidFill>
              <a:srgbClr val="279FE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2239010" y="1518920"/>
            <a:ext cx="7714615" cy="4742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40000"/>
              </a:lnSpc>
            </a:pPr>
            <a:r>
              <a:rPr lang="en-US" altLang="zh-CN"/>
              <a:t>           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在学习生活中，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因为各种原因，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很多人常常在座位上一坐就是几个小时，却丝毫没有意识到久坐对健康的危害。有人伏案学习或工作，长时间不起身，造成了肩颈臂的酸痛；有人窝在座位上玩手机，久了便也忘记了时间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……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于是，这类人群或许需要一个能够提醒他们定时起身，并且帮助他们活动肩臂的小助手。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Anti-Sedentary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这个小程序，就可以帮助提醒忘记了时间的人，每隔一小时就要站起来动一动。它既可以是反久坐运动的助力神器，也可以在平时用作一个普通的计时娱乐工具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OnSea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2260"/>
            <a:ext cx="882650" cy="882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 descr="Brus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100" y="389890"/>
            <a:ext cx="807085" cy="897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2733675" y="485775"/>
            <a:ext cx="2867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设计说明</a:t>
            </a:r>
            <a:endParaRPr lang="zh-CN" altLang="en-US" sz="4000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991100" y="852170"/>
            <a:ext cx="5372100" cy="9525"/>
          </a:xfrm>
          <a:prstGeom prst="line">
            <a:avLst/>
          </a:prstGeom>
          <a:ln w="28575" cmpd="sng">
            <a:solidFill>
              <a:srgbClr val="279FE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FlowChar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265" y="1287780"/>
            <a:ext cx="8496935" cy="517969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543550" y="537845"/>
            <a:ext cx="3190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71745" y="655320"/>
            <a:ext cx="2047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Flow Chart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OnSea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2260"/>
            <a:ext cx="882650" cy="882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 descr="Brus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100" y="389890"/>
            <a:ext cx="807085" cy="897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2733675" y="485775"/>
            <a:ext cx="2867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线路连接</a:t>
            </a:r>
            <a:endParaRPr lang="zh-CN" altLang="en-US" sz="4000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991100" y="852170"/>
            <a:ext cx="5372100" cy="9525"/>
          </a:xfrm>
          <a:prstGeom prst="line">
            <a:avLst/>
          </a:prstGeom>
          <a:ln w="28575" cmpd="sng">
            <a:solidFill>
              <a:srgbClr val="279FE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Anti-Sedentary CircuitCu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7840" y="1360170"/>
            <a:ext cx="6116320" cy="52317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OnSea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2260"/>
            <a:ext cx="882650" cy="882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 descr="Brus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100" y="389890"/>
            <a:ext cx="807085" cy="897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2733675" y="485775"/>
            <a:ext cx="2867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制作过程</a:t>
            </a:r>
            <a:endParaRPr lang="zh-CN" altLang="en-US" sz="4000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991100" y="852170"/>
            <a:ext cx="5372100" cy="9525"/>
          </a:xfrm>
          <a:prstGeom prst="line">
            <a:avLst/>
          </a:prstGeom>
          <a:ln w="28575" cmpd="sng">
            <a:solidFill>
              <a:srgbClr val="279FE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记事本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975" y="1287780"/>
            <a:ext cx="3267075" cy="51530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1990725" y="2943860"/>
            <a:ext cx="25241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确定制作目标</a:t>
            </a:r>
            <a:endParaRPr lang="zh-CN" altLang="en-US" sz="2400" b="1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构思需求功能</a:t>
            </a:r>
            <a:endParaRPr lang="zh-CN" altLang="en-US" sz="2400" b="1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写出大致方案</a:t>
            </a:r>
            <a:endParaRPr lang="zh-CN" altLang="en-US" sz="2400" b="1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4438650" y="3395345"/>
            <a:ext cx="504825" cy="36195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857750" y="3128645"/>
            <a:ext cx="25241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完成</a:t>
            </a:r>
            <a:r>
              <a:rPr lang="en-US" altLang="zh-CN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arduino</a:t>
            </a:r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端</a:t>
            </a:r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代码与电路图排布</a:t>
            </a:r>
            <a:endParaRPr lang="zh-CN" altLang="en-US" sz="2400" b="1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右箭头 9"/>
          <p:cNvSpPr/>
          <p:nvPr/>
        </p:nvSpPr>
        <p:spPr>
          <a:xfrm>
            <a:off x="7381875" y="3395345"/>
            <a:ext cx="504825" cy="36195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7820025" y="3128010"/>
            <a:ext cx="2838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完成</a:t>
            </a:r>
            <a:r>
              <a:rPr lang="en-US" altLang="zh-CN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processing</a:t>
            </a:r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代码与</a:t>
            </a:r>
            <a:r>
              <a:rPr lang="en-US" altLang="zh-CN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arduino</a:t>
            </a:r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进行</a:t>
            </a:r>
            <a:r>
              <a:rPr lang="zh-CN" altLang="en-US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交互</a:t>
            </a:r>
            <a:endParaRPr lang="zh-CN" altLang="en-US" sz="2400" b="1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2" name="右箭头 11"/>
          <p:cNvSpPr/>
          <p:nvPr/>
        </p:nvSpPr>
        <p:spPr>
          <a:xfrm rot="16200000">
            <a:off x="8986520" y="2694305"/>
            <a:ext cx="504825" cy="36195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976870" y="2162810"/>
            <a:ext cx="25241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程序修缮</a:t>
            </a:r>
            <a:endParaRPr lang="zh-CN" sz="2400" b="1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14" name="肘形连接符 13"/>
          <p:cNvCxnSpPr>
            <a:stCxn id="13" idx="0"/>
          </p:cNvCxnSpPr>
          <p:nvPr/>
        </p:nvCxnSpPr>
        <p:spPr>
          <a:xfrm rot="16200000" flipH="1" flipV="1">
            <a:off x="8327390" y="2226310"/>
            <a:ext cx="975360" cy="847725"/>
          </a:xfrm>
          <a:prstGeom prst="bentConnector5">
            <a:avLst>
              <a:gd name="adj1" fmla="val -24447"/>
              <a:gd name="adj2" fmla="val 100411"/>
              <a:gd name="adj3" fmla="val 73600"/>
            </a:avLst>
          </a:prstGeom>
          <a:ln w="28575" cmpd="sng">
            <a:solidFill>
              <a:schemeClr val="accent1">
                <a:shade val="50000"/>
              </a:schemeClr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6219825" y="2209165"/>
            <a:ext cx="2619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2">
                    <a:lumMod val="50000"/>
                  </a:schemeClr>
                </a:solidFill>
              </a:rPr>
              <a:t>发现无数小</a:t>
            </a:r>
            <a:r>
              <a:rPr lang="en-US" altLang="zh-CN">
                <a:solidFill>
                  <a:schemeClr val="bg2">
                    <a:lumMod val="50000"/>
                  </a:schemeClr>
                </a:solidFill>
              </a:rPr>
              <a:t>bug</a:t>
            </a:r>
            <a:endParaRPr lang="en-US" altLang="zh-CN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10714355" y="3395345"/>
            <a:ext cx="504825" cy="36195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510405" y="4780280"/>
            <a:ext cx="32188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进行程序功能优化</a:t>
            </a:r>
            <a:endParaRPr lang="zh-CN" sz="2400" b="1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8" name="右箭头 17"/>
          <p:cNvSpPr/>
          <p:nvPr/>
        </p:nvSpPr>
        <p:spPr>
          <a:xfrm>
            <a:off x="7564755" y="4829175"/>
            <a:ext cx="504825" cy="36195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976870" y="4780280"/>
            <a:ext cx="32188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2400" b="1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美化程序可视化界面</a:t>
            </a:r>
            <a:endParaRPr lang="zh-CN" sz="2400" b="1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OnSea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2260"/>
            <a:ext cx="882650" cy="882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 descr="Brus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100" y="389890"/>
            <a:ext cx="807085" cy="897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2733675" y="485775"/>
            <a:ext cx="2867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效果展示</a:t>
            </a:r>
            <a:endParaRPr lang="zh-CN" altLang="en-US" sz="4000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991100" y="852170"/>
            <a:ext cx="5372100" cy="9525"/>
          </a:xfrm>
          <a:prstGeom prst="line">
            <a:avLst/>
          </a:prstGeom>
          <a:ln w="28575" cmpd="sng">
            <a:solidFill>
              <a:srgbClr val="279FE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875" y="1487170"/>
            <a:ext cx="4982845" cy="5131435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5681980" y="3858260"/>
            <a:ext cx="828040" cy="47625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939030" y="3213100"/>
            <a:ext cx="2313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计时</a:t>
            </a:r>
            <a:r>
              <a:rPr lang="en-US" altLang="zh-CN"/>
              <a:t>1h</a:t>
            </a:r>
            <a:endParaRPr lang="zh-CN" altLang="en-US"/>
          </a:p>
          <a:p>
            <a:pPr algn="ctr"/>
            <a:r>
              <a:rPr lang="zh-CN" altLang="en-US"/>
              <a:t>时间到</a:t>
            </a:r>
            <a:endParaRPr lang="zh-CN" altLang="en-US"/>
          </a:p>
        </p:txBody>
      </p:sp>
      <p:pic>
        <p:nvPicPr>
          <p:cNvPr id="9" name="图片 8" descr="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7975" y="1460500"/>
            <a:ext cx="5001895" cy="51581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OnSea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2260"/>
            <a:ext cx="882650" cy="882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 descr="Brus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100" y="389890"/>
            <a:ext cx="807085" cy="897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2733675" y="485775"/>
            <a:ext cx="2867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效果展示</a:t>
            </a:r>
            <a:endParaRPr lang="zh-CN" altLang="en-US" sz="4000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991100" y="852170"/>
            <a:ext cx="5372100" cy="9525"/>
          </a:xfrm>
          <a:prstGeom prst="line">
            <a:avLst/>
          </a:prstGeom>
          <a:ln w="28575" cmpd="sng">
            <a:solidFill>
              <a:srgbClr val="279FE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2‘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1776730"/>
            <a:ext cx="4664710" cy="4818380"/>
          </a:xfrm>
          <a:prstGeom prst="rect">
            <a:avLst/>
          </a:prstGeom>
        </p:spPr>
      </p:pic>
      <p:sp>
        <p:nvSpPr>
          <p:cNvPr id="11" name="右箭头 10"/>
          <p:cNvSpPr/>
          <p:nvPr/>
        </p:nvSpPr>
        <p:spPr>
          <a:xfrm>
            <a:off x="5681980" y="3858260"/>
            <a:ext cx="828040" cy="47625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233805" y="3912235"/>
            <a:ext cx="3263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（文字如白雪纷纷落尽</a:t>
            </a:r>
            <a:r>
              <a:rPr lang="en-US" altLang="zh-CN">
                <a:solidFill>
                  <a:schemeClr val="bg1"/>
                </a:solidFill>
              </a:rPr>
              <a:t>……</a:t>
            </a:r>
            <a:r>
              <a:rPr lang="zh-CN" altLang="en-US">
                <a:solidFill>
                  <a:schemeClr val="bg1"/>
                </a:solidFill>
              </a:rPr>
              <a:t>）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39030" y="3213100"/>
            <a:ext cx="2313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点击右上角按钮</a:t>
            </a:r>
            <a:endParaRPr lang="zh-CN" altLang="en-US"/>
          </a:p>
          <a:p>
            <a:pPr algn="ctr"/>
            <a:r>
              <a:rPr lang="zh-CN" altLang="en-US"/>
              <a:t>可进入界面</a:t>
            </a:r>
            <a:r>
              <a:rPr lang="en-US" altLang="zh-CN"/>
              <a:t>3</a:t>
            </a:r>
            <a:r>
              <a:rPr lang="zh-CN" altLang="en-US"/>
              <a:t>选色</a:t>
            </a:r>
            <a:endParaRPr lang="zh-CN" altLang="en-US"/>
          </a:p>
        </p:txBody>
      </p:sp>
      <p:pic>
        <p:nvPicPr>
          <p:cNvPr id="14" name="图片 13" descr="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9125" y="1738630"/>
            <a:ext cx="4714875" cy="48564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15" name="图片 14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735" y="1762125"/>
            <a:ext cx="4695825" cy="4843780"/>
          </a:xfrm>
          <a:prstGeom prst="rect">
            <a:avLst/>
          </a:prstGeom>
        </p:spPr>
      </p:pic>
      <p:pic>
        <p:nvPicPr>
          <p:cNvPr id="9" name="图片 8" descr="4‘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" y="1762125"/>
            <a:ext cx="4691380" cy="4843780"/>
          </a:xfrm>
          <a:prstGeom prst="rect">
            <a:avLst/>
          </a:prstGeom>
        </p:spPr>
      </p:pic>
      <p:pic>
        <p:nvPicPr>
          <p:cNvPr id="2" name="图片 1" descr="OnSea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600" y="302260"/>
            <a:ext cx="882650" cy="882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 descr="Brush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44100" y="389890"/>
            <a:ext cx="807085" cy="897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2733675" y="485775"/>
            <a:ext cx="28670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效果展示</a:t>
            </a:r>
            <a:endParaRPr lang="zh-CN" altLang="en-US" sz="4000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991100" y="852170"/>
            <a:ext cx="5372100" cy="9525"/>
          </a:xfrm>
          <a:prstGeom prst="line">
            <a:avLst/>
          </a:prstGeom>
          <a:ln w="28575" cmpd="sng">
            <a:solidFill>
              <a:srgbClr val="279FED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右箭头 10"/>
          <p:cNvSpPr/>
          <p:nvPr/>
        </p:nvSpPr>
        <p:spPr>
          <a:xfrm>
            <a:off x="5681980" y="3945890"/>
            <a:ext cx="828040" cy="47625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678045" y="3298825"/>
            <a:ext cx="28359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/>
              <a:t>接收超声波传感器信号</a:t>
            </a:r>
            <a:endParaRPr lang="zh-CN"/>
          </a:p>
          <a:p>
            <a:pPr algn="ctr"/>
            <a:r>
              <a:rPr lang="zh-CN"/>
              <a:t>控制画圆的</a:t>
            </a:r>
            <a:r>
              <a:rPr lang="en-US" altLang="zh-CN"/>
              <a:t>x</a:t>
            </a:r>
            <a:r>
              <a:rPr lang="zh-CN" altLang="en-US"/>
              <a:t>坐标</a:t>
            </a:r>
            <a:endParaRPr lang="zh-CN" altLang="en-US"/>
          </a:p>
        </p:txBody>
      </p:sp>
      <p:pic>
        <p:nvPicPr>
          <p:cNvPr id="5" name="图片 4" descr="pikachu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6375" y="19685"/>
            <a:ext cx="815340" cy="1447800"/>
          </a:xfrm>
          <a:prstGeom prst="rect">
            <a:avLst/>
          </a:prstGeom>
        </p:spPr>
      </p:pic>
      <p:cxnSp>
        <p:nvCxnSpPr>
          <p:cNvPr id="6" name="曲线连接符 5"/>
          <p:cNvCxnSpPr/>
          <p:nvPr/>
        </p:nvCxnSpPr>
        <p:spPr>
          <a:xfrm rot="10800000" flipV="1">
            <a:off x="5991225" y="452120"/>
            <a:ext cx="1342390" cy="571500"/>
          </a:xfrm>
          <a:prstGeom prst="curvedConnector3">
            <a:avLst>
              <a:gd name="adj1" fmla="val 49953"/>
            </a:avLst>
          </a:prstGeom>
          <a:ln w="28575" cmpd="sng">
            <a:solidFill>
              <a:srgbClr val="309EEB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7333615" y="226060"/>
            <a:ext cx="1190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Click me</a:t>
            </a:r>
            <a:r>
              <a:rPr lang="zh-CN" altLang="en-US"/>
              <a:t>！</a:t>
            </a: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9603105" y="5118735"/>
            <a:ext cx="817245" cy="810260"/>
          </a:xfrm>
          <a:prstGeom prst="ellipse">
            <a:avLst/>
          </a:prstGeom>
          <a:noFill/>
          <a:ln w="73025" cmpd="sng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曲线连接符 17"/>
          <p:cNvCxnSpPr>
            <a:endCxn id="16" idx="3"/>
          </p:cNvCxnSpPr>
          <p:nvPr/>
        </p:nvCxnSpPr>
        <p:spPr>
          <a:xfrm>
            <a:off x="6510020" y="5118735"/>
            <a:ext cx="3212465" cy="691515"/>
          </a:xfrm>
          <a:prstGeom prst="curvedConnector4">
            <a:avLst>
              <a:gd name="adj1" fmla="val 48152"/>
              <a:gd name="adj2" fmla="val 151607"/>
            </a:avLst>
          </a:prstGeom>
          <a:ln w="60325" cmpd="sng">
            <a:solidFill>
              <a:srgbClr val="0070C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5467350" y="4938395"/>
            <a:ext cx="1257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BRUSH</a:t>
            </a:r>
            <a:endParaRPr lang="en-US" altLang="zh-CN" b="1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KSO_WM_SLIDE_MODEL_TYPE" val="cover"/>
</p:tagLst>
</file>

<file path=ppt/tags/tag3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541</Words>
  <Application>WPS 演示</Application>
  <PresentationFormat>宽屏</PresentationFormat>
  <Paragraphs>87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89" baseType="lpstr">
      <vt:lpstr>Arial</vt:lpstr>
      <vt:lpstr>宋体</vt:lpstr>
      <vt:lpstr>Wingdings</vt:lpstr>
      <vt:lpstr>Jokerman</vt:lpstr>
      <vt:lpstr>Calibri</vt:lpstr>
      <vt:lpstr>微软雅黑</vt:lpstr>
      <vt:lpstr>Arial Unicode MS</vt:lpstr>
      <vt:lpstr>华文新魏</vt:lpstr>
      <vt:lpstr>幼圆</vt:lpstr>
      <vt:lpstr>汉仪秦川飞影W</vt:lpstr>
      <vt:lpstr>汉仪长仿宋体</vt:lpstr>
      <vt:lpstr>等线</vt:lpstr>
      <vt:lpstr>隶书</vt:lpstr>
      <vt:lpstr>黑体</vt:lpstr>
      <vt:lpstr>Yu Gothic</vt:lpstr>
      <vt:lpstr>Yu Gothic UI Semilight</vt:lpstr>
      <vt:lpstr>Yu Gothic UI Semibold</vt:lpstr>
      <vt:lpstr>Adobe Pi Std</vt:lpstr>
      <vt:lpstr>Agency FB</vt:lpstr>
      <vt:lpstr>Bahnschrift Light</vt:lpstr>
      <vt:lpstr>Bernard MT Condensed</vt:lpstr>
      <vt:lpstr>Chiller</vt:lpstr>
      <vt:lpstr>Century</vt:lpstr>
      <vt:lpstr>Centaur</vt:lpstr>
      <vt:lpstr>Calibri Light</vt:lpstr>
      <vt:lpstr>Brush Script MT</vt:lpstr>
      <vt:lpstr>Californian FB</vt:lpstr>
      <vt:lpstr>Broadway</vt:lpstr>
      <vt:lpstr>Maiandra GD</vt:lpstr>
      <vt:lpstr>仿宋</vt:lpstr>
      <vt:lpstr>华文宋体</vt:lpstr>
      <vt:lpstr>楷体</vt:lpstr>
      <vt:lpstr>Adobe 明體 Std L</vt:lpstr>
      <vt:lpstr>Adobe 黑体 Std R</vt:lpstr>
      <vt:lpstr>Kozuka Gothic Pr6N M</vt:lpstr>
      <vt:lpstr>Microsoft JhengHei UI Light</vt:lpstr>
      <vt:lpstr>YaHei Consolas Hybrid</vt:lpstr>
      <vt:lpstr>Algerian</vt:lpstr>
      <vt:lpstr>Arial Rounded MT Bold</vt:lpstr>
      <vt:lpstr>Arial Black</vt:lpstr>
      <vt:lpstr>Arial Narrow</vt:lpstr>
      <vt:lpstr>Bauhaus 93</vt:lpstr>
      <vt:lpstr>Berlin Sans FB</vt:lpstr>
      <vt:lpstr>Bodoni MT Black</vt:lpstr>
      <vt:lpstr>Bodoni MT Poster Compressed</vt:lpstr>
      <vt:lpstr>Bodoni MT Condensed</vt:lpstr>
      <vt:lpstr>华文隶书</vt:lpstr>
      <vt:lpstr>方正舒体</vt:lpstr>
      <vt:lpstr>Kozuka Mincho Pr6N R</vt:lpstr>
      <vt:lpstr>Microsoft YaHei UI</vt:lpstr>
      <vt:lpstr>MS UI Gothic</vt:lpstr>
      <vt:lpstr>Yu Gothic Medium</vt:lpstr>
      <vt:lpstr>Bahnschrift Light SemiCondensed</vt:lpstr>
      <vt:lpstr>新宋体</vt:lpstr>
      <vt:lpstr>Bell MT</vt:lpstr>
      <vt:lpstr>Bodoni MT</vt:lpstr>
      <vt:lpstr>Constantia</vt:lpstr>
      <vt:lpstr>Consolas</vt:lpstr>
      <vt:lpstr>Comic Sans MS</vt:lpstr>
      <vt:lpstr>Cooper Black</vt:lpstr>
      <vt:lpstr>Copperplate Gothic Bold</vt:lpstr>
      <vt:lpstr>Courier Std</vt:lpstr>
      <vt:lpstr>Felix Titling</vt:lpstr>
      <vt:lpstr>Franklin Gothic Medium</vt:lpstr>
      <vt:lpstr>Gabriola</vt:lpstr>
      <vt:lpstr>Harlow Solid Italic</vt:lpstr>
      <vt:lpstr>High Tower Text</vt:lpstr>
      <vt:lpstr>Imprint MT Shadow</vt:lpstr>
      <vt:lpstr>Kunstler Script</vt:lpstr>
      <vt:lpstr>华文细黑</vt:lpstr>
      <vt:lpstr>华文琥珀</vt:lpstr>
      <vt:lpstr>华文行楷</vt:lpstr>
      <vt:lpstr>华文仿宋</vt:lpstr>
      <vt:lpstr>HappyZcool-2016</vt:lpstr>
      <vt:lpstr>方正静蕾简体</vt:lpstr>
      <vt:lpstr>迷你简卡通</vt:lpstr>
      <vt:lpstr>Aharoni</vt:lpstr>
      <vt:lpstr>Office 主题</vt:lpstr>
      <vt:lpstr>Anti-Sedentary</vt:lpstr>
      <vt:lpstr>Anti-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Anti-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吴越</dc:creator>
  <cp:lastModifiedBy>ALDORA_WHEAT</cp:lastModifiedBy>
  <cp:revision>3</cp:revision>
  <dcterms:created xsi:type="dcterms:W3CDTF">2019-07-03T00:52:00Z</dcterms:created>
  <dcterms:modified xsi:type="dcterms:W3CDTF">2019-07-03T04:08:48Z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2052-11.1.0.8813</vt:lpwstr>
  </property>
</Properties>
</file>

<file path=docProps/thumbnail.jpeg>
</file>